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orizon" charset="1" panose="02000500000000000000"/>
      <p:regular r:id="rId10"/>
    </p:embeddedFont>
    <p:embeddedFont>
      <p:font typeface="Agrandir" charset="1" panose="00000500000000000000"/>
      <p:regular r:id="rId11"/>
    </p:embeddedFont>
    <p:embeddedFont>
      <p:font typeface="Agrandir Bold" charset="1" panose="00000800000000000000"/>
      <p:regular r:id="rId12"/>
    </p:embeddedFont>
    <p:embeddedFont>
      <p:font typeface="Agrandir Italics" charset="1" panose="00000500000000000000"/>
      <p:regular r:id="rId13"/>
    </p:embeddedFont>
    <p:embeddedFont>
      <p:font typeface="Agrandir Bold Italics" charset="1" panose="00000800000000000000"/>
      <p:regular r:id="rId14"/>
    </p:embeddedFont>
    <p:embeddedFont>
      <p:font typeface="Agrandir Thin" charset="1" panose="00000200000000000000"/>
      <p:regular r:id="rId15"/>
    </p:embeddedFont>
    <p:embeddedFont>
      <p:font typeface="Agrandir Thin Italics" charset="1" panose="00000200000000000000"/>
      <p:regular r:id="rId16"/>
    </p:embeddedFont>
    <p:embeddedFont>
      <p:font typeface="Agrandir Medium" charset="1" panose="00000600000000000000"/>
      <p:regular r:id="rId17"/>
    </p:embeddedFont>
    <p:embeddedFont>
      <p:font typeface="Agrandir Medium Italics" charset="1" panose="00000600000000000000"/>
      <p:regular r:id="rId18"/>
    </p:embeddedFont>
    <p:embeddedFont>
      <p:font typeface="Agrandir Ultra-Bold" charset="1" panose="00000A00000000000000"/>
      <p:regular r:id="rId19"/>
    </p:embeddedFont>
    <p:embeddedFont>
      <p:font typeface="Agrandir Ultra-Bold Italics" charset="1" panose="00000A00000000000000"/>
      <p:regular r:id="rId20"/>
    </p:embeddedFont>
    <p:embeddedFont>
      <p:font typeface="Agrandir Heavy" charset="1" panose="00000900000000000000"/>
      <p:regular r:id="rId21"/>
    </p:embeddedFont>
    <p:embeddedFont>
      <p:font typeface="Agrandir Heavy Italics" charset="1" panose="000009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26257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[ DATE ]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393304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Muhammed, 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Abdessamad, 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Enzo.</a:t>
            </a:r>
          </a:p>
          <a:p>
            <a:pPr marL="0" indent="0" lvl="0">
              <a:lnSpc>
                <a:spcPts val="28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727494" y="3614358"/>
            <a:ext cx="12833012" cy="366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2500">
                <a:solidFill>
                  <a:srgbClr val="FFFFFF"/>
                </a:solidFill>
                <a:latin typeface="Horizon Bold"/>
              </a:rPr>
              <a:t>REVUE DE PROJET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741144" y="3181262"/>
            <a:ext cx="5167618" cy="3319231"/>
          </a:xfrm>
          <a:custGeom>
            <a:avLst/>
            <a:gdLst/>
            <a:ahLst/>
            <a:cxnLst/>
            <a:rect r="r" b="b" t="t" l="l"/>
            <a:pathLst>
              <a:path h="3319231" w="5167618">
                <a:moveTo>
                  <a:pt x="0" y="0"/>
                </a:moveTo>
                <a:lnTo>
                  <a:pt x="5167619" y="0"/>
                </a:lnTo>
                <a:lnTo>
                  <a:pt x="5167619" y="3319231"/>
                </a:lnTo>
                <a:lnTo>
                  <a:pt x="0" y="331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84141" y="3955013"/>
            <a:ext cx="4830811" cy="4689296"/>
          </a:xfrm>
          <a:custGeom>
            <a:avLst/>
            <a:gdLst/>
            <a:ahLst/>
            <a:cxnLst/>
            <a:rect r="r" b="b" t="t" l="l"/>
            <a:pathLst>
              <a:path h="4689296" w="4830811">
                <a:moveTo>
                  <a:pt x="0" y="0"/>
                </a:moveTo>
                <a:lnTo>
                  <a:pt x="4830811" y="0"/>
                </a:lnTo>
                <a:lnTo>
                  <a:pt x="4830811" y="4689296"/>
                </a:lnTo>
                <a:lnTo>
                  <a:pt x="0" y="468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D’ABDESSAMAD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899796" y="5361033"/>
            <a:ext cx="5265933" cy="3366744"/>
          </a:xfrm>
          <a:custGeom>
            <a:avLst/>
            <a:gdLst/>
            <a:ahLst/>
            <a:cxnLst/>
            <a:rect r="r" b="b" t="t" l="l"/>
            <a:pathLst>
              <a:path h="3366744" w="5265933">
                <a:moveTo>
                  <a:pt x="0" y="0"/>
                </a:moveTo>
                <a:lnTo>
                  <a:pt x="5265933" y="0"/>
                </a:lnTo>
                <a:lnTo>
                  <a:pt x="5265933" y="3366744"/>
                </a:lnTo>
                <a:lnTo>
                  <a:pt x="0" y="336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D’ABDESSAMAD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632374" y="2954685"/>
            <a:ext cx="4507821" cy="4812697"/>
          </a:xfrm>
          <a:custGeom>
            <a:avLst/>
            <a:gdLst/>
            <a:ahLst/>
            <a:cxnLst/>
            <a:rect r="r" b="b" t="t" l="l"/>
            <a:pathLst>
              <a:path h="4812697" w="4507821">
                <a:moveTo>
                  <a:pt x="0" y="0"/>
                </a:moveTo>
                <a:lnTo>
                  <a:pt x="4507820" y="0"/>
                </a:lnTo>
                <a:lnTo>
                  <a:pt x="4507820" y="4812697"/>
                </a:lnTo>
                <a:lnTo>
                  <a:pt x="0" y="481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D’ABDESSAMAD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0899" y="1017304"/>
            <a:ext cx="2690781" cy="1494518"/>
            <a:chOff x="0" y="0"/>
            <a:chExt cx="3573743" cy="19849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3503893" cy="1913814"/>
            </a:xfrm>
            <a:custGeom>
              <a:avLst/>
              <a:gdLst/>
              <a:ahLst/>
              <a:cxnLst/>
              <a:rect r="r" b="b" t="t" l="l"/>
              <a:pathLst>
                <a:path h="1913814" w="3503893">
                  <a:moveTo>
                    <a:pt x="3418803" y="1883334"/>
                  </a:moveTo>
                  <a:lnTo>
                    <a:pt x="0" y="1883334"/>
                  </a:lnTo>
                  <a:cubicBezTo>
                    <a:pt x="5080" y="1901114"/>
                    <a:pt x="21590" y="1913814"/>
                    <a:pt x="40640" y="1913814"/>
                  </a:cubicBezTo>
                  <a:lnTo>
                    <a:pt x="3460713" y="1913814"/>
                  </a:lnTo>
                  <a:cubicBezTo>
                    <a:pt x="3484843" y="1913814"/>
                    <a:pt x="3503893" y="1894764"/>
                    <a:pt x="3503893" y="1870634"/>
                  </a:cubicBezTo>
                  <a:lnTo>
                    <a:pt x="3503893" y="40640"/>
                  </a:lnTo>
                  <a:cubicBezTo>
                    <a:pt x="3503893" y="21590"/>
                    <a:pt x="3491193" y="6350"/>
                    <a:pt x="3474683" y="0"/>
                  </a:cubicBezTo>
                  <a:lnTo>
                    <a:pt x="3474683" y="1827454"/>
                  </a:lnTo>
                  <a:cubicBezTo>
                    <a:pt x="3474683" y="1857934"/>
                    <a:pt x="3449283" y="1883334"/>
                    <a:pt x="3418803" y="1883334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3506433" cy="1916354"/>
            </a:xfrm>
            <a:custGeom>
              <a:avLst/>
              <a:gdLst/>
              <a:ahLst/>
              <a:cxnLst/>
              <a:rect r="r" b="b" t="t" l="l"/>
              <a:pathLst>
                <a:path h="1916354" w="3506433">
                  <a:moveTo>
                    <a:pt x="43180" y="1916354"/>
                  </a:moveTo>
                  <a:lnTo>
                    <a:pt x="3463253" y="1916354"/>
                  </a:lnTo>
                  <a:cubicBezTo>
                    <a:pt x="3487383" y="1916354"/>
                    <a:pt x="3506433" y="1897304"/>
                    <a:pt x="3506433" y="1873174"/>
                  </a:cubicBezTo>
                  <a:lnTo>
                    <a:pt x="3506433" y="43180"/>
                  </a:lnTo>
                  <a:cubicBezTo>
                    <a:pt x="3506433" y="19050"/>
                    <a:pt x="3487383" y="0"/>
                    <a:pt x="346325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873174"/>
                  </a:lnTo>
                  <a:cubicBezTo>
                    <a:pt x="0" y="1897304"/>
                    <a:pt x="19050" y="1916354"/>
                    <a:pt x="43180" y="19163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73743" cy="1984934"/>
            </a:xfrm>
            <a:custGeom>
              <a:avLst/>
              <a:gdLst/>
              <a:ahLst/>
              <a:cxnLst/>
              <a:rect r="r" b="b" t="t" l="l"/>
              <a:pathLst>
                <a:path h="1984934" w="3573743">
                  <a:moveTo>
                    <a:pt x="3530563" y="44450"/>
                  </a:moveTo>
                  <a:cubicBezTo>
                    <a:pt x="3525483" y="19050"/>
                    <a:pt x="3502623" y="0"/>
                    <a:pt x="347595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885874"/>
                  </a:lnTo>
                  <a:cubicBezTo>
                    <a:pt x="0" y="1912544"/>
                    <a:pt x="17780" y="1934134"/>
                    <a:pt x="43180" y="1940484"/>
                  </a:cubicBezTo>
                  <a:cubicBezTo>
                    <a:pt x="48260" y="1965884"/>
                    <a:pt x="71120" y="1984934"/>
                    <a:pt x="97790" y="1984934"/>
                  </a:cubicBezTo>
                  <a:lnTo>
                    <a:pt x="3517863" y="1984934"/>
                  </a:lnTo>
                  <a:cubicBezTo>
                    <a:pt x="3548343" y="1984934"/>
                    <a:pt x="3573743" y="1959534"/>
                    <a:pt x="3573743" y="1929054"/>
                  </a:cubicBezTo>
                  <a:lnTo>
                    <a:pt x="3573743" y="99060"/>
                  </a:lnTo>
                  <a:cubicBezTo>
                    <a:pt x="3573743" y="72390"/>
                    <a:pt x="3555963" y="50800"/>
                    <a:pt x="3530563" y="44450"/>
                  </a:cubicBezTo>
                  <a:close/>
                  <a:moveTo>
                    <a:pt x="12700" y="1885874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475953" y="12700"/>
                  </a:lnTo>
                  <a:cubicBezTo>
                    <a:pt x="3500083" y="12700"/>
                    <a:pt x="3519133" y="31750"/>
                    <a:pt x="3519133" y="55880"/>
                  </a:cubicBezTo>
                  <a:lnTo>
                    <a:pt x="3519133" y="1885874"/>
                  </a:lnTo>
                  <a:cubicBezTo>
                    <a:pt x="3519133" y="1910004"/>
                    <a:pt x="3500083" y="1929054"/>
                    <a:pt x="3475953" y="1929054"/>
                  </a:cubicBezTo>
                  <a:lnTo>
                    <a:pt x="55880" y="1929054"/>
                  </a:lnTo>
                  <a:cubicBezTo>
                    <a:pt x="31750" y="1929054"/>
                    <a:pt x="12700" y="1910004"/>
                    <a:pt x="12700" y="1885874"/>
                  </a:cubicBezTo>
                  <a:close/>
                  <a:moveTo>
                    <a:pt x="3561043" y="1929054"/>
                  </a:moveTo>
                  <a:cubicBezTo>
                    <a:pt x="3561043" y="1953184"/>
                    <a:pt x="3541993" y="1972234"/>
                    <a:pt x="3517863" y="1972234"/>
                  </a:cubicBezTo>
                  <a:lnTo>
                    <a:pt x="97790" y="1972234"/>
                  </a:lnTo>
                  <a:cubicBezTo>
                    <a:pt x="78740" y="1972234"/>
                    <a:pt x="62230" y="1959534"/>
                    <a:pt x="57150" y="1941754"/>
                  </a:cubicBezTo>
                  <a:lnTo>
                    <a:pt x="3475953" y="1941754"/>
                  </a:lnTo>
                  <a:cubicBezTo>
                    <a:pt x="3506433" y="1941754"/>
                    <a:pt x="3531833" y="1916354"/>
                    <a:pt x="3531833" y="1885874"/>
                  </a:cubicBezTo>
                  <a:lnTo>
                    <a:pt x="3531833" y="58420"/>
                  </a:lnTo>
                  <a:cubicBezTo>
                    <a:pt x="3548343" y="64770"/>
                    <a:pt x="3561043" y="80010"/>
                    <a:pt x="3561043" y="99060"/>
                  </a:cubicBezTo>
                  <a:lnTo>
                    <a:pt x="3561043" y="1929054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61108" y="1018477"/>
            <a:ext cx="2821770" cy="1493344"/>
            <a:chOff x="0" y="0"/>
            <a:chExt cx="3747715" cy="19833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7150" y="58420"/>
              <a:ext cx="3677865" cy="1912256"/>
            </a:xfrm>
            <a:custGeom>
              <a:avLst/>
              <a:gdLst/>
              <a:ahLst/>
              <a:cxnLst/>
              <a:rect r="r" b="b" t="t" l="l"/>
              <a:pathLst>
                <a:path h="1912256" w="3677865">
                  <a:moveTo>
                    <a:pt x="3592775" y="1881776"/>
                  </a:moveTo>
                  <a:lnTo>
                    <a:pt x="0" y="1881776"/>
                  </a:lnTo>
                  <a:cubicBezTo>
                    <a:pt x="5080" y="1899556"/>
                    <a:pt x="21590" y="1912256"/>
                    <a:pt x="40640" y="1912256"/>
                  </a:cubicBezTo>
                  <a:lnTo>
                    <a:pt x="3634686" y="1912256"/>
                  </a:lnTo>
                  <a:cubicBezTo>
                    <a:pt x="3658815" y="1912256"/>
                    <a:pt x="3677865" y="1893206"/>
                    <a:pt x="3677865" y="1869076"/>
                  </a:cubicBezTo>
                  <a:lnTo>
                    <a:pt x="3677865" y="40640"/>
                  </a:lnTo>
                  <a:cubicBezTo>
                    <a:pt x="3677865" y="21590"/>
                    <a:pt x="3665165" y="6350"/>
                    <a:pt x="3648656" y="0"/>
                  </a:cubicBezTo>
                  <a:lnTo>
                    <a:pt x="3648656" y="1825896"/>
                  </a:lnTo>
                  <a:cubicBezTo>
                    <a:pt x="3648656" y="1856376"/>
                    <a:pt x="3623256" y="1881776"/>
                    <a:pt x="3592775" y="1881776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3680406" cy="1914796"/>
            </a:xfrm>
            <a:custGeom>
              <a:avLst/>
              <a:gdLst/>
              <a:ahLst/>
              <a:cxnLst/>
              <a:rect r="r" b="b" t="t" l="l"/>
              <a:pathLst>
                <a:path h="1914796" w="3680406">
                  <a:moveTo>
                    <a:pt x="43180" y="1914796"/>
                  </a:moveTo>
                  <a:lnTo>
                    <a:pt x="3637225" y="1914796"/>
                  </a:lnTo>
                  <a:cubicBezTo>
                    <a:pt x="3661356" y="1914796"/>
                    <a:pt x="3680406" y="1895746"/>
                    <a:pt x="3680406" y="1871616"/>
                  </a:cubicBezTo>
                  <a:lnTo>
                    <a:pt x="3680406" y="43180"/>
                  </a:lnTo>
                  <a:cubicBezTo>
                    <a:pt x="3680406" y="19050"/>
                    <a:pt x="3661356" y="0"/>
                    <a:pt x="3637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871616"/>
                  </a:lnTo>
                  <a:cubicBezTo>
                    <a:pt x="0" y="1895746"/>
                    <a:pt x="19050" y="1914796"/>
                    <a:pt x="43180" y="19147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47715" cy="1983376"/>
            </a:xfrm>
            <a:custGeom>
              <a:avLst/>
              <a:gdLst/>
              <a:ahLst/>
              <a:cxnLst/>
              <a:rect r="r" b="b" t="t" l="l"/>
              <a:pathLst>
                <a:path h="1983376" w="3747715">
                  <a:moveTo>
                    <a:pt x="3704536" y="44450"/>
                  </a:moveTo>
                  <a:cubicBezTo>
                    <a:pt x="3699456" y="19050"/>
                    <a:pt x="3676595" y="0"/>
                    <a:pt x="3649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884316"/>
                  </a:lnTo>
                  <a:cubicBezTo>
                    <a:pt x="0" y="1910986"/>
                    <a:pt x="17780" y="1932576"/>
                    <a:pt x="43180" y="1938926"/>
                  </a:cubicBezTo>
                  <a:cubicBezTo>
                    <a:pt x="48260" y="1964326"/>
                    <a:pt x="71120" y="1983376"/>
                    <a:pt x="97790" y="1983376"/>
                  </a:cubicBezTo>
                  <a:lnTo>
                    <a:pt x="3691836" y="1983376"/>
                  </a:lnTo>
                  <a:cubicBezTo>
                    <a:pt x="3722315" y="1983376"/>
                    <a:pt x="3747715" y="1957976"/>
                    <a:pt x="3747715" y="1927496"/>
                  </a:cubicBezTo>
                  <a:lnTo>
                    <a:pt x="3747715" y="99060"/>
                  </a:lnTo>
                  <a:cubicBezTo>
                    <a:pt x="3747715" y="72390"/>
                    <a:pt x="3729936" y="50800"/>
                    <a:pt x="3704536" y="44450"/>
                  </a:cubicBezTo>
                  <a:close/>
                  <a:moveTo>
                    <a:pt x="12700" y="188431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49925" y="12700"/>
                  </a:lnTo>
                  <a:cubicBezTo>
                    <a:pt x="3674056" y="12700"/>
                    <a:pt x="3693106" y="31750"/>
                    <a:pt x="3693106" y="55880"/>
                  </a:cubicBezTo>
                  <a:lnTo>
                    <a:pt x="3693106" y="1884316"/>
                  </a:lnTo>
                  <a:cubicBezTo>
                    <a:pt x="3693106" y="1908446"/>
                    <a:pt x="3674056" y="1927496"/>
                    <a:pt x="3649925" y="1927496"/>
                  </a:cubicBezTo>
                  <a:lnTo>
                    <a:pt x="55880" y="1927496"/>
                  </a:lnTo>
                  <a:cubicBezTo>
                    <a:pt x="31750" y="1927496"/>
                    <a:pt x="12700" y="1908446"/>
                    <a:pt x="12700" y="1884316"/>
                  </a:cubicBezTo>
                  <a:close/>
                  <a:moveTo>
                    <a:pt x="3735015" y="1927496"/>
                  </a:moveTo>
                  <a:cubicBezTo>
                    <a:pt x="3735015" y="1951626"/>
                    <a:pt x="3715965" y="1970676"/>
                    <a:pt x="3691836" y="1970676"/>
                  </a:cubicBezTo>
                  <a:lnTo>
                    <a:pt x="97790" y="1970676"/>
                  </a:lnTo>
                  <a:cubicBezTo>
                    <a:pt x="78740" y="1970676"/>
                    <a:pt x="62230" y="1957976"/>
                    <a:pt x="57150" y="1940196"/>
                  </a:cubicBezTo>
                  <a:lnTo>
                    <a:pt x="3649925" y="1940196"/>
                  </a:lnTo>
                  <a:cubicBezTo>
                    <a:pt x="3680406" y="1940196"/>
                    <a:pt x="3705806" y="1914796"/>
                    <a:pt x="3705806" y="1884316"/>
                  </a:cubicBezTo>
                  <a:lnTo>
                    <a:pt x="3705806" y="58420"/>
                  </a:lnTo>
                  <a:cubicBezTo>
                    <a:pt x="3722315" y="64770"/>
                    <a:pt x="3735015" y="80010"/>
                    <a:pt x="3735015" y="99060"/>
                  </a:cubicBezTo>
                  <a:lnTo>
                    <a:pt x="3735015" y="1927496"/>
                  </a:ln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5139" y="3164425"/>
            <a:ext cx="16117722" cy="6093875"/>
            <a:chOff x="0" y="0"/>
            <a:chExt cx="31821557" cy="120312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821558" cy="12031265"/>
            </a:xfrm>
            <a:custGeom>
              <a:avLst/>
              <a:gdLst/>
              <a:ahLst/>
              <a:cxnLst/>
              <a:rect r="r" b="b" t="t" l="l"/>
              <a:pathLst>
                <a:path h="12031265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1906805"/>
                  </a:lnTo>
                  <a:cubicBezTo>
                    <a:pt x="31761866" y="11942365"/>
                    <a:pt x="31732658" y="11971575"/>
                    <a:pt x="31697098" y="11971575"/>
                  </a:cubicBezTo>
                  <a:lnTo>
                    <a:pt x="124460" y="11971575"/>
                  </a:lnTo>
                  <a:cubicBezTo>
                    <a:pt x="88900" y="11971575"/>
                    <a:pt x="59690" y="11942365"/>
                    <a:pt x="59690" y="1190680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06805"/>
                  </a:lnTo>
                  <a:cubicBezTo>
                    <a:pt x="0" y="11975385"/>
                    <a:pt x="55880" y="12031265"/>
                    <a:pt x="124460" y="12031265"/>
                  </a:cubicBezTo>
                  <a:lnTo>
                    <a:pt x="31697098" y="12031265"/>
                  </a:lnTo>
                  <a:cubicBezTo>
                    <a:pt x="31765677" y="12031265"/>
                    <a:pt x="31821558" y="11975385"/>
                    <a:pt x="31821558" y="11906805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5139" y="3164425"/>
            <a:ext cx="16117722" cy="596442"/>
            <a:chOff x="0" y="0"/>
            <a:chExt cx="31091641" cy="1150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312138" y="3348276"/>
            <a:ext cx="429460" cy="228742"/>
            <a:chOff x="0" y="0"/>
            <a:chExt cx="805931" cy="4292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898471" y="4223152"/>
            <a:ext cx="7698407" cy="4535366"/>
          </a:xfrm>
          <a:custGeom>
            <a:avLst/>
            <a:gdLst/>
            <a:ahLst/>
            <a:cxnLst/>
            <a:rect r="r" b="b" t="t" l="l"/>
            <a:pathLst>
              <a:path h="4535366" w="7698407">
                <a:moveTo>
                  <a:pt x="0" y="0"/>
                </a:moveTo>
                <a:lnTo>
                  <a:pt x="7698408" y="0"/>
                </a:lnTo>
                <a:lnTo>
                  <a:pt x="7698408" y="4535366"/>
                </a:lnTo>
                <a:lnTo>
                  <a:pt x="0" y="4535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248746" y="4157625"/>
            <a:ext cx="5278123" cy="4666420"/>
          </a:xfrm>
          <a:custGeom>
            <a:avLst/>
            <a:gdLst/>
            <a:ahLst/>
            <a:cxnLst/>
            <a:rect r="r" b="b" t="t" l="l"/>
            <a:pathLst>
              <a:path h="4666420" w="5278123">
                <a:moveTo>
                  <a:pt x="0" y="0"/>
                </a:moveTo>
                <a:lnTo>
                  <a:pt x="5278122" y="0"/>
                </a:lnTo>
                <a:lnTo>
                  <a:pt x="5278122" y="4666420"/>
                </a:lnTo>
                <a:lnTo>
                  <a:pt x="0" y="466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5139" y="1186183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DE MUHAMMED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38139" y="1182365"/>
            <a:ext cx="2137120" cy="11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-Planification du projet</a:t>
            </a:r>
          </a:p>
          <a:p>
            <a:pPr>
              <a:lnSpc>
                <a:spcPts val="1711"/>
              </a:lnSpc>
            </a:pPr>
          </a:p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-Répartition des tâches</a:t>
            </a:r>
          </a:p>
          <a:p>
            <a:pPr>
              <a:lnSpc>
                <a:spcPts val="1711"/>
              </a:lnSpc>
            </a:pPr>
          </a:p>
          <a:p>
            <a:pPr marL="0" indent="0" lvl="0">
              <a:lnSpc>
                <a:spcPts val="1711"/>
              </a:lnSpc>
              <a:spcBef>
                <a:spcPct val="0"/>
              </a:spcBef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-Configuration de l’ESP8266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1108" y="559718"/>
            <a:ext cx="2204736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ACCOMPLIS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10899" y="559718"/>
            <a:ext cx="2101239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RESTANTES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89748" y="1182951"/>
            <a:ext cx="2351850" cy="110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-Terminer la Base de Données</a:t>
            </a:r>
          </a:p>
          <a:p>
            <a:pPr>
              <a:lnSpc>
                <a:spcPts val="1711"/>
              </a:lnSpc>
            </a:pPr>
          </a:p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-Intégrer la Base de Données</a:t>
            </a:r>
          </a:p>
          <a:p>
            <a:pPr>
              <a:lnSpc>
                <a:spcPts val="1711"/>
              </a:lnSpc>
            </a:pPr>
          </a:p>
          <a:p>
            <a:pPr marL="0" indent="0" lvl="0">
              <a:lnSpc>
                <a:spcPts val="1711"/>
              </a:lnSpc>
              <a:spcBef>
                <a:spcPct val="0"/>
              </a:spcBef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-Sécurisation XAMP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294477" y="3714991"/>
            <a:ext cx="7607203" cy="671564"/>
          </a:xfrm>
          <a:custGeom>
            <a:avLst/>
            <a:gdLst/>
            <a:ahLst/>
            <a:cxnLst/>
            <a:rect r="r" b="b" t="t" l="l"/>
            <a:pathLst>
              <a:path h="671564" w="7607203">
                <a:moveTo>
                  <a:pt x="0" y="0"/>
                </a:moveTo>
                <a:lnTo>
                  <a:pt x="7607202" y="0"/>
                </a:lnTo>
                <a:lnTo>
                  <a:pt x="7607202" y="671564"/>
                </a:lnTo>
                <a:lnTo>
                  <a:pt x="0" y="67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94477" y="5143500"/>
            <a:ext cx="7607203" cy="1808795"/>
          </a:xfrm>
          <a:custGeom>
            <a:avLst/>
            <a:gdLst/>
            <a:ahLst/>
            <a:cxnLst/>
            <a:rect r="r" b="b" t="t" l="l"/>
            <a:pathLst>
              <a:path h="1808795" w="7607203">
                <a:moveTo>
                  <a:pt x="0" y="0"/>
                </a:moveTo>
                <a:lnTo>
                  <a:pt x="7607202" y="0"/>
                </a:lnTo>
                <a:lnTo>
                  <a:pt x="7607202" y="1808795"/>
                </a:lnTo>
                <a:lnTo>
                  <a:pt x="0" y="180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DE MUHAMMED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1901" y="3279794"/>
            <a:ext cx="7325381" cy="4760940"/>
          </a:xfrm>
          <a:custGeom>
            <a:avLst/>
            <a:gdLst/>
            <a:ahLst/>
            <a:cxnLst/>
            <a:rect r="r" b="b" t="t" l="l"/>
            <a:pathLst>
              <a:path h="4760940" w="7325381">
                <a:moveTo>
                  <a:pt x="0" y="0"/>
                </a:moveTo>
                <a:lnTo>
                  <a:pt x="7325382" y="0"/>
                </a:lnTo>
                <a:lnTo>
                  <a:pt x="7325382" y="4760940"/>
                </a:lnTo>
                <a:lnTo>
                  <a:pt x="0" y="4760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52497" y="2679675"/>
            <a:ext cx="7167284" cy="2659734"/>
          </a:xfrm>
          <a:custGeom>
            <a:avLst/>
            <a:gdLst/>
            <a:ahLst/>
            <a:cxnLst/>
            <a:rect r="r" b="b" t="t" l="l"/>
            <a:pathLst>
              <a:path h="2659734" w="7167284">
                <a:moveTo>
                  <a:pt x="0" y="0"/>
                </a:moveTo>
                <a:lnTo>
                  <a:pt x="7167284" y="0"/>
                </a:lnTo>
                <a:lnTo>
                  <a:pt x="7167284" y="2659734"/>
                </a:lnTo>
                <a:lnTo>
                  <a:pt x="0" y="2659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92623" y="3267494"/>
            <a:ext cx="7742135" cy="2395357"/>
          </a:xfrm>
          <a:custGeom>
            <a:avLst/>
            <a:gdLst/>
            <a:ahLst/>
            <a:cxnLst/>
            <a:rect r="r" b="b" t="t" l="l"/>
            <a:pathLst>
              <a:path h="2395357" w="7742135">
                <a:moveTo>
                  <a:pt x="0" y="0"/>
                </a:moveTo>
                <a:lnTo>
                  <a:pt x="7742135" y="0"/>
                </a:lnTo>
                <a:lnTo>
                  <a:pt x="7742135" y="2395357"/>
                </a:lnTo>
                <a:lnTo>
                  <a:pt x="0" y="2395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65645" y="5844234"/>
            <a:ext cx="7343394" cy="3169707"/>
          </a:xfrm>
          <a:custGeom>
            <a:avLst/>
            <a:gdLst/>
            <a:ahLst/>
            <a:cxnLst/>
            <a:rect r="r" b="b" t="t" l="l"/>
            <a:pathLst>
              <a:path h="3169707" w="7343394">
                <a:moveTo>
                  <a:pt x="0" y="0"/>
                </a:moveTo>
                <a:lnTo>
                  <a:pt x="7343395" y="0"/>
                </a:lnTo>
                <a:lnTo>
                  <a:pt x="7343395" y="3169707"/>
                </a:lnTo>
                <a:lnTo>
                  <a:pt x="0" y="3169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DE MUHAMMED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DE MUHAMMED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0899" y="1017304"/>
            <a:ext cx="3258817" cy="1242418"/>
            <a:chOff x="0" y="0"/>
            <a:chExt cx="4328176" cy="1650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7150" y="58420"/>
              <a:ext cx="4258327" cy="1578990"/>
            </a:xfrm>
            <a:custGeom>
              <a:avLst/>
              <a:gdLst/>
              <a:ahLst/>
              <a:cxnLst/>
              <a:rect r="r" b="b" t="t" l="l"/>
              <a:pathLst>
                <a:path h="1578990" w="4258327">
                  <a:moveTo>
                    <a:pt x="4173236" y="1548510"/>
                  </a:moveTo>
                  <a:lnTo>
                    <a:pt x="0" y="1548510"/>
                  </a:lnTo>
                  <a:cubicBezTo>
                    <a:pt x="5080" y="1566290"/>
                    <a:pt x="21590" y="1578990"/>
                    <a:pt x="40640" y="1578990"/>
                  </a:cubicBezTo>
                  <a:lnTo>
                    <a:pt x="4215146" y="1578990"/>
                  </a:lnTo>
                  <a:cubicBezTo>
                    <a:pt x="4239277" y="1578990"/>
                    <a:pt x="4258327" y="1559940"/>
                    <a:pt x="4258327" y="1535810"/>
                  </a:cubicBezTo>
                  <a:lnTo>
                    <a:pt x="4258327" y="40640"/>
                  </a:lnTo>
                  <a:cubicBezTo>
                    <a:pt x="4258327" y="21590"/>
                    <a:pt x="4245627" y="6350"/>
                    <a:pt x="4229116" y="0"/>
                  </a:cubicBezTo>
                  <a:lnTo>
                    <a:pt x="4229116" y="1492630"/>
                  </a:lnTo>
                  <a:cubicBezTo>
                    <a:pt x="4229116" y="1523110"/>
                    <a:pt x="4203716" y="1548510"/>
                    <a:pt x="4173236" y="1548510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4260866" cy="1581530"/>
            </a:xfrm>
            <a:custGeom>
              <a:avLst/>
              <a:gdLst/>
              <a:ahLst/>
              <a:cxnLst/>
              <a:rect r="r" b="b" t="t" l="l"/>
              <a:pathLst>
                <a:path h="1581530" w="4260866">
                  <a:moveTo>
                    <a:pt x="43180" y="1581530"/>
                  </a:moveTo>
                  <a:lnTo>
                    <a:pt x="4217686" y="1581530"/>
                  </a:lnTo>
                  <a:cubicBezTo>
                    <a:pt x="4241816" y="1581530"/>
                    <a:pt x="4260866" y="1562480"/>
                    <a:pt x="4260866" y="1538350"/>
                  </a:cubicBezTo>
                  <a:lnTo>
                    <a:pt x="4260866" y="43180"/>
                  </a:lnTo>
                  <a:cubicBezTo>
                    <a:pt x="4260866" y="19050"/>
                    <a:pt x="4241816" y="0"/>
                    <a:pt x="421768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538350"/>
                  </a:lnTo>
                  <a:cubicBezTo>
                    <a:pt x="0" y="1562480"/>
                    <a:pt x="19050" y="1581530"/>
                    <a:pt x="43180" y="15815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8177" cy="1650110"/>
            </a:xfrm>
            <a:custGeom>
              <a:avLst/>
              <a:gdLst/>
              <a:ahLst/>
              <a:cxnLst/>
              <a:rect r="r" b="b" t="t" l="l"/>
              <a:pathLst>
                <a:path h="1650110" w="4328177">
                  <a:moveTo>
                    <a:pt x="4284996" y="44450"/>
                  </a:moveTo>
                  <a:cubicBezTo>
                    <a:pt x="4279916" y="19050"/>
                    <a:pt x="4257056" y="0"/>
                    <a:pt x="423038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551050"/>
                  </a:lnTo>
                  <a:cubicBezTo>
                    <a:pt x="0" y="1577720"/>
                    <a:pt x="17780" y="1599310"/>
                    <a:pt x="43180" y="1605660"/>
                  </a:cubicBezTo>
                  <a:cubicBezTo>
                    <a:pt x="48260" y="1631060"/>
                    <a:pt x="71120" y="1650110"/>
                    <a:pt x="97790" y="1650110"/>
                  </a:cubicBezTo>
                  <a:lnTo>
                    <a:pt x="4272296" y="1650110"/>
                  </a:lnTo>
                  <a:cubicBezTo>
                    <a:pt x="4302777" y="1650110"/>
                    <a:pt x="4328177" y="1624710"/>
                    <a:pt x="4328177" y="1594230"/>
                  </a:cubicBezTo>
                  <a:lnTo>
                    <a:pt x="4328177" y="99060"/>
                  </a:lnTo>
                  <a:cubicBezTo>
                    <a:pt x="4328177" y="72390"/>
                    <a:pt x="4310396" y="50800"/>
                    <a:pt x="4284996" y="44450"/>
                  </a:cubicBezTo>
                  <a:close/>
                  <a:moveTo>
                    <a:pt x="12700" y="15510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230386" y="12700"/>
                  </a:lnTo>
                  <a:cubicBezTo>
                    <a:pt x="4254516" y="12700"/>
                    <a:pt x="4273566" y="31750"/>
                    <a:pt x="4273566" y="55880"/>
                  </a:cubicBezTo>
                  <a:lnTo>
                    <a:pt x="4273566" y="1551050"/>
                  </a:lnTo>
                  <a:cubicBezTo>
                    <a:pt x="4273566" y="1575180"/>
                    <a:pt x="4254516" y="1594230"/>
                    <a:pt x="4230386" y="1594230"/>
                  </a:cubicBezTo>
                  <a:lnTo>
                    <a:pt x="55880" y="1594230"/>
                  </a:lnTo>
                  <a:cubicBezTo>
                    <a:pt x="31750" y="1594230"/>
                    <a:pt x="12700" y="1575180"/>
                    <a:pt x="12700" y="1551050"/>
                  </a:cubicBezTo>
                  <a:close/>
                  <a:moveTo>
                    <a:pt x="4315477" y="1594230"/>
                  </a:moveTo>
                  <a:cubicBezTo>
                    <a:pt x="4315477" y="1618360"/>
                    <a:pt x="4296427" y="1637410"/>
                    <a:pt x="4272296" y="1637410"/>
                  </a:cubicBezTo>
                  <a:lnTo>
                    <a:pt x="97790" y="1637410"/>
                  </a:lnTo>
                  <a:cubicBezTo>
                    <a:pt x="78740" y="1637410"/>
                    <a:pt x="62230" y="1624710"/>
                    <a:pt x="57150" y="1606930"/>
                  </a:cubicBezTo>
                  <a:lnTo>
                    <a:pt x="4230386" y="1606930"/>
                  </a:lnTo>
                  <a:cubicBezTo>
                    <a:pt x="4260866" y="1606930"/>
                    <a:pt x="4286266" y="1581530"/>
                    <a:pt x="4286266" y="1551050"/>
                  </a:cubicBezTo>
                  <a:lnTo>
                    <a:pt x="4286266" y="58420"/>
                  </a:lnTo>
                  <a:cubicBezTo>
                    <a:pt x="4302777" y="64770"/>
                    <a:pt x="4315477" y="80010"/>
                    <a:pt x="4315477" y="99060"/>
                  </a:cubicBezTo>
                  <a:lnTo>
                    <a:pt x="4315477" y="1594230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61108" y="1018477"/>
            <a:ext cx="3402888" cy="1745444"/>
            <a:chOff x="0" y="0"/>
            <a:chExt cx="4519524" cy="2318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7150" y="58420"/>
              <a:ext cx="4449674" cy="2247080"/>
            </a:xfrm>
            <a:custGeom>
              <a:avLst/>
              <a:gdLst/>
              <a:ahLst/>
              <a:cxnLst/>
              <a:rect r="r" b="b" t="t" l="l"/>
              <a:pathLst>
                <a:path h="2247080" w="4449674">
                  <a:moveTo>
                    <a:pt x="4364584" y="2216600"/>
                  </a:moveTo>
                  <a:lnTo>
                    <a:pt x="0" y="2216600"/>
                  </a:lnTo>
                  <a:cubicBezTo>
                    <a:pt x="5080" y="2234380"/>
                    <a:pt x="21590" y="2247080"/>
                    <a:pt x="40640" y="2247080"/>
                  </a:cubicBezTo>
                  <a:lnTo>
                    <a:pt x="4406494" y="2247080"/>
                  </a:lnTo>
                  <a:cubicBezTo>
                    <a:pt x="4430624" y="2247080"/>
                    <a:pt x="4449674" y="2228030"/>
                    <a:pt x="4449674" y="2203900"/>
                  </a:cubicBezTo>
                  <a:lnTo>
                    <a:pt x="4449674" y="40640"/>
                  </a:lnTo>
                  <a:cubicBezTo>
                    <a:pt x="4449674" y="21590"/>
                    <a:pt x="4436974" y="6350"/>
                    <a:pt x="4420464" y="0"/>
                  </a:cubicBezTo>
                  <a:lnTo>
                    <a:pt x="4420464" y="2160720"/>
                  </a:lnTo>
                  <a:cubicBezTo>
                    <a:pt x="4420464" y="2191200"/>
                    <a:pt x="4395064" y="2216600"/>
                    <a:pt x="4364584" y="22166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4452214" cy="2249620"/>
            </a:xfrm>
            <a:custGeom>
              <a:avLst/>
              <a:gdLst/>
              <a:ahLst/>
              <a:cxnLst/>
              <a:rect r="r" b="b" t="t" l="l"/>
              <a:pathLst>
                <a:path h="2249620" w="4452214">
                  <a:moveTo>
                    <a:pt x="43180" y="2249620"/>
                  </a:moveTo>
                  <a:lnTo>
                    <a:pt x="4409034" y="2249620"/>
                  </a:lnTo>
                  <a:cubicBezTo>
                    <a:pt x="4433164" y="2249620"/>
                    <a:pt x="4452214" y="2230570"/>
                    <a:pt x="4452214" y="2206440"/>
                  </a:cubicBezTo>
                  <a:lnTo>
                    <a:pt x="4452214" y="43180"/>
                  </a:lnTo>
                  <a:cubicBezTo>
                    <a:pt x="4452214" y="19050"/>
                    <a:pt x="4433164" y="0"/>
                    <a:pt x="440903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06440"/>
                  </a:lnTo>
                  <a:cubicBezTo>
                    <a:pt x="0" y="2230570"/>
                    <a:pt x="19050" y="2249620"/>
                    <a:pt x="43180" y="22496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19524" cy="2318200"/>
            </a:xfrm>
            <a:custGeom>
              <a:avLst/>
              <a:gdLst/>
              <a:ahLst/>
              <a:cxnLst/>
              <a:rect r="r" b="b" t="t" l="l"/>
              <a:pathLst>
                <a:path h="2318200" w="4519524">
                  <a:moveTo>
                    <a:pt x="4476343" y="44450"/>
                  </a:moveTo>
                  <a:cubicBezTo>
                    <a:pt x="4471264" y="19050"/>
                    <a:pt x="4448404" y="0"/>
                    <a:pt x="442173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219140"/>
                  </a:lnTo>
                  <a:cubicBezTo>
                    <a:pt x="0" y="2245810"/>
                    <a:pt x="17780" y="2267400"/>
                    <a:pt x="43180" y="2273750"/>
                  </a:cubicBezTo>
                  <a:cubicBezTo>
                    <a:pt x="48260" y="2299150"/>
                    <a:pt x="71120" y="2318200"/>
                    <a:pt x="97790" y="2318200"/>
                  </a:cubicBezTo>
                  <a:lnTo>
                    <a:pt x="4463644" y="2318200"/>
                  </a:lnTo>
                  <a:cubicBezTo>
                    <a:pt x="4494124" y="2318200"/>
                    <a:pt x="4519524" y="2292800"/>
                    <a:pt x="4519524" y="2262320"/>
                  </a:cubicBezTo>
                  <a:lnTo>
                    <a:pt x="4519524" y="99060"/>
                  </a:lnTo>
                  <a:cubicBezTo>
                    <a:pt x="4519524" y="72390"/>
                    <a:pt x="4501743" y="50800"/>
                    <a:pt x="4476343" y="44450"/>
                  </a:cubicBezTo>
                  <a:close/>
                  <a:moveTo>
                    <a:pt x="12700" y="221914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421734" y="12700"/>
                  </a:lnTo>
                  <a:cubicBezTo>
                    <a:pt x="4445864" y="12700"/>
                    <a:pt x="4464914" y="31750"/>
                    <a:pt x="4464914" y="55880"/>
                  </a:cubicBezTo>
                  <a:lnTo>
                    <a:pt x="4464914" y="2219140"/>
                  </a:lnTo>
                  <a:cubicBezTo>
                    <a:pt x="4464914" y="2243270"/>
                    <a:pt x="4445864" y="2262320"/>
                    <a:pt x="4421734" y="2262320"/>
                  </a:cubicBezTo>
                  <a:lnTo>
                    <a:pt x="55880" y="2262320"/>
                  </a:lnTo>
                  <a:cubicBezTo>
                    <a:pt x="31750" y="2262320"/>
                    <a:pt x="12700" y="2243270"/>
                    <a:pt x="12700" y="2219140"/>
                  </a:cubicBezTo>
                  <a:close/>
                  <a:moveTo>
                    <a:pt x="4506824" y="2262320"/>
                  </a:moveTo>
                  <a:cubicBezTo>
                    <a:pt x="4506824" y="2286450"/>
                    <a:pt x="4487774" y="2305500"/>
                    <a:pt x="4463644" y="2305500"/>
                  </a:cubicBezTo>
                  <a:lnTo>
                    <a:pt x="97790" y="2305500"/>
                  </a:lnTo>
                  <a:cubicBezTo>
                    <a:pt x="78740" y="2305500"/>
                    <a:pt x="62230" y="2292800"/>
                    <a:pt x="57150" y="2275020"/>
                  </a:cubicBezTo>
                  <a:lnTo>
                    <a:pt x="4421734" y="2275020"/>
                  </a:lnTo>
                  <a:cubicBezTo>
                    <a:pt x="4452214" y="2275020"/>
                    <a:pt x="4477614" y="2249620"/>
                    <a:pt x="4477614" y="2219140"/>
                  </a:cubicBezTo>
                  <a:lnTo>
                    <a:pt x="4477614" y="58420"/>
                  </a:lnTo>
                  <a:cubicBezTo>
                    <a:pt x="4494124" y="64770"/>
                    <a:pt x="4506824" y="80010"/>
                    <a:pt x="4506824" y="99060"/>
                  </a:cubicBezTo>
                  <a:lnTo>
                    <a:pt x="4506824" y="2262320"/>
                  </a:ln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5139" y="3164425"/>
            <a:ext cx="16117722" cy="6093875"/>
            <a:chOff x="0" y="0"/>
            <a:chExt cx="31821557" cy="120312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821558" cy="12031265"/>
            </a:xfrm>
            <a:custGeom>
              <a:avLst/>
              <a:gdLst/>
              <a:ahLst/>
              <a:cxnLst/>
              <a:rect r="r" b="b" t="t" l="l"/>
              <a:pathLst>
                <a:path h="12031265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1906805"/>
                  </a:lnTo>
                  <a:cubicBezTo>
                    <a:pt x="31761866" y="11942365"/>
                    <a:pt x="31732658" y="11971575"/>
                    <a:pt x="31697098" y="11971575"/>
                  </a:cubicBezTo>
                  <a:lnTo>
                    <a:pt x="124460" y="11971575"/>
                  </a:lnTo>
                  <a:cubicBezTo>
                    <a:pt x="88900" y="11971575"/>
                    <a:pt x="59690" y="11942365"/>
                    <a:pt x="59690" y="1190680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06805"/>
                  </a:lnTo>
                  <a:cubicBezTo>
                    <a:pt x="0" y="11975385"/>
                    <a:pt x="55880" y="12031265"/>
                    <a:pt x="124460" y="12031265"/>
                  </a:cubicBezTo>
                  <a:lnTo>
                    <a:pt x="31697098" y="12031265"/>
                  </a:lnTo>
                  <a:cubicBezTo>
                    <a:pt x="31765677" y="12031265"/>
                    <a:pt x="31821558" y="11975385"/>
                    <a:pt x="31821558" y="11906805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5139" y="3164425"/>
            <a:ext cx="16117722" cy="596442"/>
            <a:chOff x="0" y="0"/>
            <a:chExt cx="31091641" cy="11505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312138" y="3348276"/>
            <a:ext cx="429460" cy="228742"/>
            <a:chOff x="0" y="0"/>
            <a:chExt cx="805931" cy="4292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008550" y="4421414"/>
            <a:ext cx="6270900" cy="4271311"/>
          </a:xfrm>
          <a:custGeom>
            <a:avLst/>
            <a:gdLst/>
            <a:ahLst/>
            <a:cxnLst/>
            <a:rect r="r" b="b" t="t" l="l"/>
            <a:pathLst>
              <a:path h="4271311" w="6270900">
                <a:moveTo>
                  <a:pt x="0" y="0"/>
                </a:moveTo>
                <a:lnTo>
                  <a:pt x="6270900" y="0"/>
                </a:lnTo>
                <a:lnTo>
                  <a:pt x="6270900" y="4271311"/>
                </a:lnTo>
                <a:lnTo>
                  <a:pt x="0" y="427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85139" y="1186183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06022" y="1073586"/>
            <a:ext cx="3113060" cy="159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1"/>
              </a:lnSpc>
            </a:pPr>
            <a:r>
              <a:rPr lang="en-US" sz="894">
                <a:solidFill>
                  <a:srgbClr val="101010"/>
                </a:solidFill>
                <a:latin typeface="Agrandir"/>
              </a:rPr>
              <a:t>-Maquette du site web</a:t>
            </a:r>
          </a:p>
          <a:p>
            <a:pPr>
              <a:lnSpc>
                <a:spcPts val="1251"/>
              </a:lnSpc>
            </a:pPr>
          </a:p>
          <a:p>
            <a:pPr>
              <a:lnSpc>
                <a:spcPts val="1251"/>
              </a:lnSpc>
            </a:pPr>
            <a:r>
              <a:rPr lang="en-US" sz="894">
                <a:solidFill>
                  <a:srgbClr val="101010"/>
                </a:solidFill>
                <a:latin typeface="Agrandir"/>
              </a:rPr>
              <a:t>-Système d’authentification</a:t>
            </a:r>
          </a:p>
          <a:p>
            <a:pPr>
              <a:lnSpc>
                <a:spcPts val="1251"/>
              </a:lnSpc>
            </a:pPr>
          </a:p>
          <a:p>
            <a:pPr>
              <a:lnSpc>
                <a:spcPts val="1251"/>
              </a:lnSpc>
            </a:pPr>
            <a:r>
              <a:rPr lang="en-US" sz="894">
                <a:solidFill>
                  <a:srgbClr val="101010"/>
                </a:solidFill>
                <a:latin typeface="Agrandir"/>
              </a:rPr>
              <a:t>-Visualisation des données avec Chart.js</a:t>
            </a:r>
          </a:p>
          <a:p>
            <a:pPr>
              <a:lnSpc>
                <a:spcPts val="1251"/>
              </a:lnSpc>
            </a:pPr>
          </a:p>
          <a:p>
            <a:pPr>
              <a:lnSpc>
                <a:spcPts val="1251"/>
              </a:lnSpc>
            </a:pPr>
            <a:r>
              <a:rPr lang="en-US" sz="894">
                <a:solidFill>
                  <a:srgbClr val="101010"/>
                </a:solidFill>
                <a:latin typeface="Agrandir"/>
              </a:rPr>
              <a:t>-Crée un historique des valeurs</a:t>
            </a:r>
          </a:p>
          <a:p>
            <a:pPr>
              <a:lnSpc>
                <a:spcPts val="1251"/>
              </a:lnSpc>
            </a:pPr>
          </a:p>
          <a:p>
            <a:pPr>
              <a:lnSpc>
                <a:spcPts val="1251"/>
              </a:lnSpc>
            </a:pPr>
            <a:r>
              <a:rPr lang="en-US" sz="894">
                <a:solidFill>
                  <a:srgbClr val="101010"/>
                </a:solidFill>
                <a:latin typeface="Agrandir"/>
              </a:rPr>
              <a:t>-Alerter quand un seuil est dépassé</a:t>
            </a:r>
          </a:p>
          <a:p>
            <a:pPr marL="0" indent="0" lvl="0">
              <a:lnSpc>
                <a:spcPts val="1251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361108" y="559718"/>
            <a:ext cx="2204736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ACCOMPLIS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10899" y="559718"/>
            <a:ext cx="2101239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RESTANTES 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00245" y="4106047"/>
            <a:ext cx="7136512" cy="4075642"/>
          </a:xfrm>
          <a:custGeom>
            <a:avLst/>
            <a:gdLst/>
            <a:ahLst/>
            <a:cxnLst/>
            <a:rect r="r" b="b" t="t" l="l"/>
            <a:pathLst>
              <a:path h="4075642" w="7136512">
                <a:moveTo>
                  <a:pt x="0" y="0"/>
                </a:moveTo>
                <a:lnTo>
                  <a:pt x="7136512" y="0"/>
                </a:lnTo>
                <a:lnTo>
                  <a:pt x="7136512" y="4075642"/>
                </a:lnTo>
                <a:lnTo>
                  <a:pt x="0" y="407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7" r="-183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446352" y="2984161"/>
            <a:ext cx="6088406" cy="1562079"/>
          </a:xfrm>
          <a:custGeom>
            <a:avLst/>
            <a:gdLst/>
            <a:ahLst/>
            <a:cxnLst/>
            <a:rect r="r" b="b" t="t" l="l"/>
            <a:pathLst>
              <a:path h="1562079" w="6088406">
                <a:moveTo>
                  <a:pt x="0" y="0"/>
                </a:moveTo>
                <a:lnTo>
                  <a:pt x="6088406" y="0"/>
                </a:lnTo>
                <a:lnTo>
                  <a:pt x="6088406" y="1562079"/>
                </a:lnTo>
                <a:lnTo>
                  <a:pt x="0" y="1562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03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61082" y="4924670"/>
            <a:ext cx="6088406" cy="1624007"/>
          </a:xfrm>
          <a:custGeom>
            <a:avLst/>
            <a:gdLst/>
            <a:ahLst/>
            <a:cxnLst/>
            <a:rect r="r" b="b" t="t" l="l"/>
            <a:pathLst>
              <a:path h="1624007" w="6088406">
                <a:moveTo>
                  <a:pt x="0" y="0"/>
                </a:moveTo>
                <a:lnTo>
                  <a:pt x="6088406" y="0"/>
                </a:lnTo>
                <a:lnTo>
                  <a:pt x="6088406" y="1624006"/>
                </a:lnTo>
                <a:lnTo>
                  <a:pt x="0" y="162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779" r="0" b="-489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31622" y="6929676"/>
            <a:ext cx="6088406" cy="1580537"/>
          </a:xfrm>
          <a:custGeom>
            <a:avLst/>
            <a:gdLst/>
            <a:ahLst/>
            <a:cxnLst/>
            <a:rect r="r" b="b" t="t" l="l"/>
            <a:pathLst>
              <a:path h="1580537" w="6088406">
                <a:moveTo>
                  <a:pt x="0" y="0"/>
                </a:moveTo>
                <a:lnTo>
                  <a:pt x="6088406" y="0"/>
                </a:lnTo>
                <a:lnTo>
                  <a:pt x="6088406" y="1580537"/>
                </a:lnTo>
                <a:lnTo>
                  <a:pt x="0" y="1580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1578" y="194841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78583" y="3197535"/>
            <a:ext cx="3986627" cy="5362721"/>
          </a:xfrm>
          <a:custGeom>
            <a:avLst/>
            <a:gdLst/>
            <a:ahLst/>
            <a:cxnLst/>
            <a:rect r="r" b="b" t="t" l="l"/>
            <a:pathLst>
              <a:path h="5362721" w="3986627">
                <a:moveTo>
                  <a:pt x="0" y="0"/>
                </a:moveTo>
                <a:lnTo>
                  <a:pt x="3986627" y="0"/>
                </a:lnTo>
                <a:lnTo>
                  <a:pt x="3986627" y="5362721"/>
                </a:lnTo>
                <a:lnTo>
                  <a:pt x="0" y="5362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29017" y="3197535"/>
            <a:ext cx="3815658" cy="5362721"/>
          </a:xfrm>
          <a:custGeom>
            <a:avLst/>
            <a:gdLst/>
            <a:ahLst/>
            <a:cxnLst/>
            <a:rect r="r" b="b" t="t" l="l"/>
            <a:pathLst>
              <a:path h="5362721" w="3815658">
                <a:moveTo>
                  <a:pt x="0" y="0"/>
                </a:moveTo>
                <a:lnTo>
                  <a:pt x="3815657" y="0"/>
                </a:lnTo>
                <a:lnTo>
                  <a:pt x="3815657" y="5362721"/>
                </a:lnTo>
                <a:lnTo>
                  <a:pt x="0" y="5362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375168" y="4295067"/>
            <a:ext cx="3374320" cy="4265189"/>
          </a:xfrm>
          <a:custGeom>
            <a:avLst/>
            <a:gdLst/>
            <a:ahLst/>
            <a:cxnLst/>
            <a:rect r="r" b="b" t="t" l="l"/>
            <a:pathLst>
              <a:path h="4265189" w="3374320">
                <a:moveTo>
                  <a:pt x="0" y="0"/>
                </a:moveTo>
                <a:lnTo>
                  <a:pt x="3374320" y="0"/>
                </a:lnTo>
                <a:lnTo>
                  <a:pt x="3374320" y="4265189"/>
                </a:lnTo>
                <a:lnTo>
                  <a:pt x="0" y="426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7603" y="3064217"/>
            <a:ext cx="13892794" cy="75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4934">
                <a:solidFill>
                  <a:srgbClr val="FFFFFF"/>
                </a:solidFill>
                <a:latin typeface="Horizon Bold"/>
              </a:rPr>
              <a:t>SOMMAIRE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4943121"/>
            <a:ext cx="785730" cy="785730"/>
            <a:chOff x="-2540" y="-254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3620" y="5170181"/>
            <a:ext cx="295890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 u="none">
                <a:solidFill>
                  <a:srgbClr val="FFFFFF"/>
                </a:solidFill>
                <a:latin typeface="Horizon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9014" y="5108204"/>
            <a:ext cx="3736284" cy="36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21"/>
              </a:lnSpc>
              <a:spcBef>
                <a:spcPct val="0"/>
              </a:spcBef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Expression du besoin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6617485"/>
            <a:ext cx="785730" cy="785730"/>
            <a:chOff x="-2540" y="-254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3620" y="6844545"/>
            <a:ext cx="295890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9014" y="6786449"/>
            <a:ext cx="3736284" cy="36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17"/>
              </a:lnSpc>
              <a:spcBef>
                <a:spcPct val="0"/>
              </a:spcBef>
            </a:pPr>
            <a:r>
              <a:rPr lang="en-US" sz="1869">
                <a:solidFill>
                  <a:srgbClr val="FFFFFF"/>
                </a:solidFill>
                <a:latin typeface="Agrandir"/>
              </a:rPr>
              <a:t>Matériaux / Logiciels utilisés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808228" y="4943121"/>
            <a:ext cx="785730" cy="785730"/>
            <a:chOff x="-2540" y="-2540"/>
            <a:chExt cx="6355080" cy="63550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53148" y="5170181"/>
            <a:ext cx="295890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98128" y="4952409"/>
            <a:ext cx="3736284" cy="70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1"/>
              </a:lnSpc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Diagramme de cas d’utilisation,</a:t>
            </a:r>
          </a:p>
          <a:p>
            <a:pPr marL="0" indent="0" lvl="0">
              <a:lnSpc>
                <a:spcPts val="2621"/>
              </a:lnSpc>
              <a:spcBef>
                <a:spcPct val="0"/>
              </a:spcBef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Diagramme d’exigences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808228" y="6617485"/>
            <a:ext cx="785730" cy="785730"/>
            <a:chOff x="-2540" y="-2540"/>
            <a:chExt cx="6355080" cy="63550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053148" y="6844545"/>
            <a:ext cx="295890" cy="35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18542" y="6782568"/>
            <a:ext cx="3736284" cy="36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21"/>
              </a:lnSpc>
              <a:spcBef>
                <a:spcPct val="0"/>
              </a:spcBef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Répartition des tâches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52500"/>
            <a:ext cx="3933043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Muhammed, 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Abdessamad, 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Enzo.</a:t>
            </a:r>
          </a:p>
          <a:p>
            <a:pPr marL="0" indent="0" lvl="0">
              <a:lnSpc>
                <a:spcPts val="28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326257" y="952500"/>
            <a:ext cx="393304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grandir"/>
              </a:rPr>
              <a:t>16 / 04 / 2024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583501" y="4943121"/>
            <a:ext cx="785730" cy="785730"/>
            <a:chOff x="-2540" y="-2540"/>
            <a:chExt cx="6355080" cy="6355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828421" y="5170616"/>
            <a:ext cx="295890" cy="3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 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93814" y="5108204"/>
            <a:ext cx="3736284" cy="36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21"/>
              </a:lnSpc>
              <a:spcBef>
                <a:spcPct val="0"/>
              </a:spcBef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Diagramme de Gantt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583501" y="6617485"/>
            <a:ext cx="785730" cy="785730"/>
            <a:chOff x="-2540" y="-2540"/>
            <a:chExt cx="6355080" cy="63550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828421" y="6844980"/>
            <a:ext cx="295890" cy="34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9"/>
              </a:lnSpc>
              <a:spcBef>
                <a:spcPct val="0"/>
              </a:spcBef>
            </a:pPr>
            <a:r>
              <a:rPr lang="en-US" sz="2426">
                <a:solidFill>
                  <a:srgbClr val="FFFFFF"/>
                </a:solidFill>
                <a:latin typeface="Horizon Bold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93814" y="6782568"/>
            <a:ext cx="3736284" cy="36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621"/>
              </a:lnSpc>
              <a:spcBef>
                <a:spcPct val="0"/>
              </a:spcBef>
            </a:pPr>
            <a:r>
              <a:rPr lang="en-US" sz="1872">
                <a:solidFill>
                  <a:srgbClr val="FFFFFF"/>
                </a:solidFill>
                <a:latin typeface="Agrandir"/>
              </a:rPr>
              <a:t>Travaux respectifs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96453" y="3109180"/>
            <a:ext cx="7586710" cy="3799490"/>
          </a:xfrm>
          <a:custGeom>
            <a:avLst/>
            <a:gdLst/>
            <a:ahLst/>
            <a:cxnLst/>
            <a:rect r="r" b="b" t="t" l="l"/>
            <a:pathLst>
              <a:path h="3799490" w="7586710">
                <a:moveTo>
                  <a:pt x="0" y="0"/>
                </a:moveTo>
                <a:lnTo>
                  <a:pt x="7586710" y="0"/>
                </a:lnTo>
                <a:lnTo>
                  <a:pt x="7586710" y="3799489"/>
                </a:lnTo>
                <a:lnTo>
                  <a:pt x="0" y="379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1877" y="6264871"/>
            <a:ext cx="7172881" cy="2401959"/>
          </a:xfrm>
          <a:custGeom>
            <a:avLst/>
            <a:gdLst/>
            <a:ahLst/>
            <a:cxnLst/>
            <a:rect r="r" b="b" t="t" l="l"/>
            <a:pathLst>
              <a:path h="2401959" w="7172881">
                <a:moveTo>
                  <a:pt x="0" y="0"/>
                </a:moveTo>
                <a:lnTo>
                  <a:pt x="7172881" y="0"/>
                </a:lnTo>
                <a:lnTo>
                  <a:pt x="7172881" y="2401959"/>
                </a:lnTo>
                <a:lnTo>
                  <a:pt x="0" y="2401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52" t="-37047" r="-7461" b="-4329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27138" y="3401468"/>
            <a:ext cx="6622350" cy="2109963"/>
          </a:xfrm>
          <a:custGeom>
            <a:avLst/>
            <a:gdLst/>
            <a:ahLst/>
            <a:cxnLst/>
            <a:rect r="r" b="b" t="t" l="l"/>
            <a:pathLst>
              <a:path h="2109963" w="6622350">
                <a:moveTo>
                  <a:pt x="0" y="0"/>
                </a:moveTo>
                <a:lnTo>
                  <a:pt x="6622350" y="0"/>
                </a:lnTo>
                <a:lnTo>
                  <a:pt x="6622350" y="2109963"/>
                </a:lnTo>
                <a:lnTo>
                  <a:pt x="0" y="210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646" t="-15926" r="-1649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59298" y="2850316"/>
            <a:ext cx="5875459" cy="2661115"/>
          </a:xfrm>
          <a:custGeom>
            <a:avLst/>
            <a:gdLst/>
            <a:ahLst/>
            <a:cxnLst/>
            <a:rect r="r" b="b" t="t" l="l"/>
            <a:pathLst>
              <a:path h="2661115" w="5875459">
                <a:moveTo>
                  <a:pt x="0" y="0"/>
                </a:moveTo>
                <a:lnTo>
                  <a:pt x="5875460" y="0"/>
                </a:lnTo>
                <a:lnTo>
                  <a:pt x="5875460" y="2661115"/>
                </a:lnTo>
                <a:lnTo>
                  <a:pt x="0" y="2661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760" t="-7357" r="-52781" b="-2257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9371" y="3530249"/>
            <a:ext cx="7967892" cy="3962365"/>
          </a:xfrm>
          <a:custGeom>
            <a:avLst/>
            <a:gdLst/>
            <a:ahLst/>
            <a:cxnLst/>
            <a:rect r="r" b="b" t="t" l="l"/>
            <a:pathLst>
              <a:path h="3962365" w="7967892">
                <a:moveTo>
                  <a:pt x="0" y="0"/>
                </a:moveTo>
                <a:lnTo>
                  <a:pt x="7967892" y="0"/>
                </a:lnTo>
                <a:lnTo>
                  <a:pt x="7967892" y="3962365"/>
                </a:lnTo>
                <a:lnTo>
                  <a:pt x="0" y="3962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79096" y="5684915"/>
            <a:ext cx="5348103" cy="2901179"/>
          </a:xfrm>
          <a:custGeom>
            <a:avLst/>
            <a:gdLst/>
            <a:ahLst/>
            <a:cxnLst/>
            <a:rect r="r" b="b" t="t" l="l"/>
            <a:pathLst>
              <a:path h="2901179" w="5348103">
                <a:moveTo>
                  <a:pt x="0" y="0"/>
                </a:moveTo>
                <a:lnTo>
                  <a:pt x="5348103" y="0"/>
                </a:lnTo>
                <a:lnTo>
                  <a:pt x="5348103" y="2901179"/>
                </a:lnTo>
                <a:lnTo>
                  <a:pt x="0" y="2901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436828" y="2770429"/>
            <a:ext cx="5260527" cy="796885"/>
          </a:xfrm>
          <a:custGeom>
            <a:avLst/>
            <a:gdLst/>
            <a:ahLst/>
            <a:cxnLst/>
            <a:rect r="r" b="b" t="t" l="l"/>
            <a:pathLst>
              <a:path h="796885" w="5260527">
                <a:moveTo>
                  <a:pt x="0" y="0"/>
                </a:moveTo>
                <a:lnTo>
                  <a:pt x="5260527" y="0"/>
                </a:lnTo>
                <a:lnTo>
                  <a:pt x="5260527" y="796885"/>
                </a:lnTo>
                <a:lnTo>
                  <a:pt x="0" y="796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488" b="-72061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04403" y="3711774"/>
            <a:ext cx="5111005" cy="1017493"/>
          </a:xfrm>
          <a:custGeom>
            <a:avLst/>
            <a:gdLst/>
            <a:ahLst/>
            <a:cxnLst/>
            <a:rect r="r" b="b" t="t" l="l"/>
            <a:pathLst>
              <a:path h="1017493" w="5111005">
                <a:moveTo>
                  <a:pt x="0" y="0"/>
                </a:moveTo>
                <a:lnTo>
                  <a:pt x="5111005" y="0"/>
                </a:lnTo>
                <a:lnTo>
                  <a:pt x="5111005" y="1017493"/>
                </a:lnTo>
                <a:lnTo>
                  <a:pt x="0" y="101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03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67289" y="2665443"/>
            <a:ext cx="1143383" cy="1306413"/>
          </a:xfrm>
          <a:custGeom>
            <a:avLst/>
            <a:gdLst/>
            <a:ahLst/>
            <a:cxnLst/>
            <a:rect r="r" b="b" t="t" l="l"/>
            <a:pathLst>
              <a:path h="1306413" w="1143383">
                <a:moveTo>
                  <a:pt x="0" y="0"/>
                </a:moveTo>
                <a:lnTo>
                  <a:pt x="1143383" y="0"/>
                </a:lnTo>
                <a:lnTo>
                  <a:pt x="1143383" y="1306413"/>
                </a:lnTo>
                <a:lnTo>
                  <a:pt x="0" y="130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0" t="-22291" r="-11433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880" y="3058567"/>
            <a:ext cx="1210544" cy="1306413"/>
          </a:xfrm>
          <a:custGeom>
            <a:avLst/>
            <a:gdLst/>
            <a:ahLst/>
            <a:cxnLst/>
            <a:rect r="r" b="b" t="t" l="l"/>
            <a:pathLst>
              <a:path h="1306413" w="1210544">
                <a:moveTo>
                  <a:pt x="0" y="0"/>
                </a:moveTo>
                <a:lnTo>
                  <a:pt x="1210545" y="0"/>
                </a:lnTo>
                <a:lnTo>
                  <a:pt x="1210545" y="1306413"/>
                </a:lnTo>
                <a:lnTo>
                  <a:pt x="0" y="1306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11" t="-25058" r="-29602" b="-2154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64883" y="2665443"/>
            <a:ext cx="1202356" cy="1306413"/>
          </a:xfrm>
          <a:custGeom>
            <a:avLst/>
            <a:gdLst/>
            <a:ahLst/>
            <a:cxnLst/>
            <a:rect r="r" b="b" t="t" l="l"/>
            <a:pathLst>
              <a:path h="1306413" w="1202356">
                <a:moveTo>
                  <a:pt x="0" y="0"/>
                </a:moveTo>
                <a:lnTo>
                  <a:pt x="1202356" y="0"/>
                </a:lnTo>
                <a:lnTo>
                  <a:pt x="1202356" y="1306413"/>
                </a:lnTo>
                <a:lnTo>
                  <a:pt x="0" y="130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528" t="-27988" r="0" b="-28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80920" y="6692295"/>
            <a:ext cx="1482091" cy="1444399"/>
          </a:xfrm>
          <a:custGeom>
            <a:avLst/>
            <a:gdLst/>
            <a:ahLst/>
            <a:cxnLst/>
            <a:rect r="r" b="b" t="t" l="l"/>
            <a:pathLst>
              <a:path h="1444399" w="1482091">
                <a:moveTo>
                  <a:pt x="0" y="0"/>
                </a:moveTo>
                <a:lnTo>
                  <a:pt x="1482091" y="0"/>
                </a:lnTo>
                <a:lnTo>
                  <a:pt x="1482091" y="1444399"/>
                </a:lnTo>
                <a:lnTo>
                  <a:pt x="0" y="1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04" t="0" r="-941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2963011" y="3451692"/>
            <a:ext cx="721109" cy="520164"/>
          </a:xfrm>
          <a:custGeom>
            <a:avLst/>
            <a:gdLst/>
            <a:ahLst/>
            <a:cxnLst/>
            <a:rect r="r" b="b" t="t" l="l"/>
            <a:pathLst>
              <a:path h="520164" w="721109">
                <a:moveTo>
                  <a:pt x="0" y="0"/>
                </a:moveTo>
                <a:lnTo>
                  <a:pt x="721109" y="0"/>
                </a:lnTo>
                <a:lnTo>
                  <a:pt x="721109" y="520164"/>
                </a:lnTo>
                <a:lnTo>
                  <a:pt x="0" y="520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81152" y="6574615"/>
            <a:ext cx="5016203" cy="1679759"/>
          </a:xfrm>
          <a:custGeom>
            <a:avLst/>
            <a:gdLst/>
            <a:ahLst/>
            <a:cxnLst/>
            <a:rect r="r" b="b" t="t" l="l"/>
            <a:pathLst>
              <a:path h="1679759" w="5016203">
                <a:moveTo>
                  <a:pt x="0" y="0"/>
                </a:moveTo>
                <a:lnTo>
                  <a:pt x="5016203" y="0"/>
                </a:lnTo>
                <a:lnTo>
                  <a:pt x="5016203" y="1679759"/>
                </a:lnTo>
                <a:lnTo>
                  <a:pt x="0" y="1679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452" t="-37047" r="-7461" b="-4329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39365" y="7154413"/>
            <a:ext cx="721109" cy="520164"/>
          </a:xfrm>
          <a:custGeom>
            <a:avLst/>
            <a:gdLst/>
            <a:ahLst/>
            <a:cxnLst/>
            <a:rect r="r" b="b" t="t" l="l"/>
            <a:pathLst>
              <a:path h="520164" w="721109">
                <a:moveTo>
                  <a:pt x="0" y="0"/>
                </a:moveTo>
                <a:lnTo>
                  <a:pt x="721109" y="0"/>
                </a:lnTo>
                <a:lnTo>
                  <a:pt x="721109" y="520164"/>
                </a:lnTo>
                <a:lnTo>
                  <a:pt x="0" y="5201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36621" y="5436608"/>
            <a:ext cx="2109558" cy="2817767"/>
          </a:xfrm>
          <a:custGeom>
            <a:avLst/>
            <a:gdLst/>
            <a:ahLst/>
            <a:cxnLst/>
            <a:rect r="r" b="b" t="t" l="l"/>
            <a:pathLst>
              <a:path h="2817767" w="2109558">
                <a:moveTo>
                  <a:pt x="0" y="0"/>
                </a:moveTo>
                <a:lnTo>
                  <a:pt x="2109558" y="0"/>
                </a:lnTo>
                <a:lnTo>
                  <a:pt x="2109558" y="2817766"/>
                </a:lnTo>
                <a:lnTo>
                  <a:pt x="0" y="2817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34386" y="5735754"/>
            <a:ext cx="2215101" cy="2741957"/>
          </a:xfrm>
          <a:custGeom>
            <a:avLst/>
            <a:gdLst/>
            <a:ahLst/>
            <a:cxnLst/>
            <a:rect r="r" b="b" t="t" l="l"/>
            <a:pathLst>
              <a:path h="2741957" w="2215101">
                <a:moveTo>
                  <a:pt x="0" y="0"/>
                </a:moveTo>
                <a:lnTo>
                  <a:pt x="2215102" y="0"/>
                </a:lnTo>
                <a:lnTo>
                  <a:pt x="2215102" y="2741957"/>
                </a:lnTo>
                <a:lnTo>
                  <a:pt x="0" y="2741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10800000">
            <a:off x="14046179" y="4364980"/>
            <a:ext cx="721109" cy="520164"/>
          </a:xfrm>
          <a:custGeom>
            <a:avLst/>
            <a:gdLst/>
            <a:ahLst/>
            <a:cxnLst/>
            <a:rect r="r" b="b" t="t" l="l"/>
            <a:pathLst>
              <a:path h="520164" w="721109">
                <a:moveTo>
                  <a:pt x="0" y="0"/>
                </a:moveTo>
                <a:lnTo>
                  <a:pt x="721110" y="0"/>
                </a:lnTo>
                <a:lnTo>
                  <a:pt x="721110" y="520165"/>
                </a:lnTo>
                <a:lnTo>
                  <a:pt x="0" y="520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764563"/>
            <a:ext cx="16117722" cy="7493737"/>
            <a:chOff x="0" y="0"/>
            <a:chExt cx="31821557" cy="14795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4795043"/>
            </a:xfrm>
            <a:custGeom>
              <a:avLst/>
              <a:gdLst/>
              <a:ahLst/>
              <a:cxnLst/>
              <a:rect r="r" b="b" t="t" l="l"/>
              <a:pathLst>
                <a:path h="14795043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4670584"/>
                  </a:lnTo>
                  <a:cubicBezTo>
                    <a:pt x="31761866" y="14706143"/>
                    <a:pt x="31732658" y="14735353"/>
                    <a:pt x="31697098" y="14735353"/>
                  </a:cubicBezTo>
                  <a:lnTo>
                    <a:pt x="124460" y="14735353"/>
                  </a:lnTo>
                  <a:cubicBezTo>
                    <a:pt x="88900" y="14735353"/>
                    <a:pt x="59690" y="14706143"/>
                    <a:pt x="59690" y="1467058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0584"/>
                  </a:lnTo>
                  <a:cubicBezTo>
                    <a:pt x="0" y="14739162"/>
                    <a:pt x="55880" y="14795043"/>
                    <a:pt x="124460" y="14795043"/>
                  </a:cubicBezTo>
                  <a:lnTo>
                    <a:pt x="31697098" y="14795043"/>
                  </a:lnTo>
                  <a:cubicBezTo>
                    <a:pt x="31765677" y="14795043"/>
                    <a:pt x="31821558" y="14739162"/>
                    <a:pt x="31821558" y="14670584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764563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20028" y="1948413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38076" y="2740636"/>
            <a:ext cx="3851731" cy="1444399"/>
          </a:xfrm>
          <a:custGeom>
            <a:avLst/>
            <a:gdLst/>
            <a:ahLst/>
            <a:cxnLst/>
            <a:rect r="r" b="b" t="t" l="l"/>
            <a:pathLst>
              <a:path h="1444399" w="3851731">
                <a:moveTo>
                  <a:pt x="0" y="0"/>
                </a:moveTo>
                <a:lnTo>
                  <a:pt x="3851732" y="0"/>
                </a:lnTo>
                <a:lnTo>
                  <a:pt x="3851732" y="1444399"/>
                </a:lnTo>
                <a:lnTo>
                  <a:pt x="0" y="1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68889" y="2740636"/>
            <a:ext cx="1482091" cy="1444399"/>
          </a:xfrm>
          <a:custGeom>
            <a:avLst/>
            <a:gdLst/>
            <a:ahLst/>
            <a:cxnLst/>
            <a:rect r="r" b="b" t="t" l="l"/>
            <a:pathLst>
              <a:path h="1444399" w="1482091">
                <a:moveTo>
                  <a:pt x="0" y="0"/>
                </a:moveTo>
                <a:lnTo>
                  <a:pt x="1482092" y="0"/>
                </a:lnTo>
                <a:lnTo>
                  <a:pt x="1482092" y="1444399"/>
                </a:lnTo>
                <a:lnTo>
                  <a:pt x="0" y="1444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04" t="0" r="-941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85139" y="801250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D’ENZO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1160134"/>
            <a:chOff x="0" y="0"/>
            <a:chExt cx="21490297" cy="154684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490297" cy="1546845"/>
              <a:chOff x="0" y="0"/>
              <a:chExt cx="31091641" cy="22379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1750" y="31750"/>
                <a:ext cx="31028140" cy="2174438"/>
              </a:xfrm>
              <a:custGeom>
                <a:avLst/>
                <a:gdLst/>
                <a:ahLst/>
                <a:cxnLst/>
                <a:rect r="r" b="b" t="t" l="l"/>
                <a:pathLst>
                  <a:path h="2174438" w="31028140">
                    <a:moveTo>
                      <a:pt x="30935433" y="2174438"/>
                    </a:moveTo>
                    <a:lnTo>
                      <a:pt x="92710" y="2174438"/>
                    </a:lnTo>
                    <a:cubicBezTo>
                      <a:pt x="41910" y="2174438"/>
                      <a:pt x="0" y="2132528"/>
                      <a:pt x="0" y="208172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2080458"/>
                    </a:lnTo>
                    <a:cubicBezTo>
                      <a:pt x="31028140" y="2132528"/>
                      <a:pt x="30986233" y="2174438"/>
                      <a:pt x="30935433" y="21744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091640" cy="2237938"/>
              </a:xfrm>
              <a:custGeom>
                <a:avLst/>
                <a:gdLst/>
                <a:ahLst/>
                <a:cxnLst/>
                <a:rect r="r" b="b" t="t" l="l"/>
                <a:pathLst>
                  <a:path h="2237938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2113478"/>
                    </a:lnTo>
                    <a:cubicBezTo>
                      <a:pt x="31031951" y="2149038"/>
                      <a:pt x="31002740" y="2178248"/>
                      <a:pt x="30967183" y="2178248"/>
                    </a:cubicBezTo>
                    <a:lnTo>
                      <a:pt x="124460" y="2178248"/>
                    </a:lnTo>
                    <a:cubicBezTo>
                      <a:pt x="88900" y="2178248"/>
                      <a:pt x="59690" y="2149038"/>
                      <a:pt x="59690" y="211347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113478"/>
                    </a:lnTo>
                    <a:cubicBezTo>
                      <a:pt x="0" y="2182058"/>
                      <a:pt x="55880" y="2237938"/>
                      <a:pt x="124460" y="2237938"/>
                    </a:cubicBezTo>
                    <a:lnTo>
                      <a:pt x="30967183" y="2237938"/>
                    </a:lnTo>
                    <a:cubicBezTo>
                      <a:pt x="31035761" y="2237938"/>
                      <a:pt x="31091640" y="2182058"/>
                      <a:pt x="31091640" y="2113478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0302666" y="620928"/>
              <a:ext cx="572613" cy="304989"/>
              <a:chOff x="0" y="0"/>
              <a:chExt cx="805931" cy="4292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-5080"/>
                <a:ext cx="805931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805931">
                    <a:moveTo>
                      <a:pt x="788152" y="187960"/>
                    </a:moveTo>
                    <a:lnTo>
                      <a:pt x="526531" y="11430"/>
                    </a:lnTo>
                    <a:cubicBezTo>
                      <a:pt x="508752" y="0"/>
                      <a:pt x="485891" y="3810"/>
                      <a:pt x="473191" y="21590"/>
                    </a:cubicBezTo>
                    <a:cubicBezTo>
                      <a:pt x="461761" y="39370"/>
                      <a:pt x="465572" y="62230"/>
                      <a:pt x="483352" y="74930"/>
                    </a:cubicBezTo>
                    <a:lnTo>
                      <a:pt x="642102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42102" y="257810"/>
                    </a:lnTo>
                    <a:lnTo>
                      <a:pt x="483352" y="364490"/>
                    </a:lnTo>
                    <a:cubicBezTo>
                      <a:pt x="465572" y="375920"/>
                      <a:pt x="461761" y="400050"/>
                      <a:pt x="473192" y="417830"/>
                    </a:cubicBezTo>
                    <a:cubicBezTo>
                      <a:pt x="480811" y="429260"/>
                      <a:pt x="492242" y="434340"/>
                      <a:pt x="504942" y="434340"/>
                    </a:cubicBezTo>
                    <a:cubicBezTo>
                      <a:pt x="512561" y="434340"/>
                      <a:pt x="520181" y="431800"/>
                      <a:pt x="526531" y="427990"/>
                    </a:cubicBezTo>
                    <a:lnTo>
                      <a:pt x="789422" y="251460"/>
                    </a:lnTo>
                    <a:cubicBezTo>
                      <a:pt x="799581" y="243840"/>
                      <a:pt x="805931" y="232410"/>
                      <a:pt x="805931" y="219710"/>
                    </a:cubicBezTo>
                    <a:cubicBezTo>
                      <a:pt x="805931" y="207010"/>
                      <a:pt x="799581" y="195580"/>
                      <a:pt x="788152" y="18796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558560" y="247224"/>
              <a:ext cx="740823" cy="103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101010"/>
                  </a:solidFill>
                  <a:latin typeface="Horizon Bold"/>
                </a:rPr>
                <a:t>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71981" y="206968"/>
              <a:ext cx="9762084" cy="1009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101010"/>
                  </a:solidFill>
                  <a:latin typeface="Agrandir Bold"/>
                </a:rPr>
                <a:t>Expression du besoin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16658" y="3953681"/>
            <a:ext cx="3055710" cy="1684479"/>
            <a:chOff x="0" y="0"/>
            <a:chExt cx="4074280" cy="224597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074280" cy="2245972"/>
              <a:chOff x="0" y="0"/>
              <a:chExt cx="3502920" cy="19310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57150" y="58420"/>
                <a:ext cx="3433070" cy="1859886"/>
              </a:xfrm>
              <a:custGeom>
                <a:avLst/>
                <a:gdLst/>
                <a:ahLst/>
                <a:cxnLst/>
                <a:rect r="r" b="b" t="t" l="l"/>
                <a:pathLst>
                  <a:path h="1859886" w="3433070">
                    <a:moveTo>
                      <a:pt x="3347980" y="1829406"/>
                    </a:moveTo>
                    <a:lnTo>
                      <a:pt x="0" y="1829406"/>
                    </a:lnTo>
                    <a:cubicBezTo>
                      <a:pt x="5080" y="1847186"/>
                      <a:pt x="21590" y="1859886"/>
                      <a:pt x="40640" y="1859886"/>
                    </a:cubicBezTo>
                    <a:lnTo>
                      <a:pt x="3389890" y="1859886"/>
                    </a:lnTo>
                    <a:cubicBezTo>
                      <a:pt x="3414020" y="1859886"/>
                      <a:pt x="3433070" y="1840836"/>
                      <a:pt x="3433070" y="1816706"/>
                    </a:cubicBezTo>
                    <a:lnTo>
                      <a:pt x="3433070" y="40640"/>
                    </a:lnTo>
                    <a:cubicBezTo>
                      <a:pt x="3433070" y="21590"/>
                      <a:pt x="3420370" y="6350"/>
                      <a:pt x="3403860" y="0"/>
                    </a:cubicBezTo>
                    <a:lnTo>
                      <a:pt x="3403860" y="1773526"/>
                    </a:lnTo>
                    <a:cubicBezTo>
                      <a:pt x="3403860" y="1804006"/>
                      <a:pt x="3378460" y="1829406"/>
                      <a:pt x="3347980" y="1829406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3435610" cy="1862426"/>
              </a:xfrm>
              <a:custGeom>
                <a:avLst/>
                <a:gdLst/>
                <a:ahLst/>
                <a:cxnLst/>
                <a:rect r="r" b="b" t="t" l="l"/>
                <a:pathLst>
                  <a:path h="1862426" w="3435610">
                    <a:moveTo>
                      <a:pt x="43180" y="1862426"/>
                    </a:moveTo>
                    <a:lnTo>
                      <a:pt x="3392430" y="1862426"/>
                    </a:lnTo>
                    <a:cubicBezTo>
                      <a:pt x="3416560" y="1862426"/>
                      <a:pt x="3435610" y="1843376"/>
                      <a:pt x="3435610" y="1819246"/>
                    </a:cubicBezTo>
                    <a:lnTo>
                      <a:pt x="3435610" y="43180"/>
                    </a:lnTo>
                    <a:cubicBezTo>
                      <a:pt x="3435610" y="19050"/>
                      <a:pt x="3416560" y="0"/>
                      <a:pt x="3392430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19246"/>
                    </a:lnTo>
                    <a:cubicBezTo>
                      <a:pt x="0" y="1843376"/>
                      <a:pt x="19050" y="1862426"/>
                      <a:pt x="43180" y="18624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02920" cy="1931006"/>
              </a:xfrm>
              <a:custGeom>
                <a:avLst/>
                <a:gdLst/>
                <a:ahLst/>
                <a:cxnLst/>
                <a:rect r="r" b="b" t="t" l="l"/>
                <a:pathLst>
                  <a:path h="1931006" w="3502920">
                    <a:moveTo>
                      <a:pt x="3459740" y="44450"/>
                    </a:moveTo>
                    <a:cubicBezTo>
                      <a:pt x="3454660" y="19050"/>
                      <a:pt x="3431800" y="0"/>
                      <a:pt x="3405130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31946"/>
                    </a:lnTo>
                    <a:cubicBezTo>
                      <a:pt x="0" y="1858616"/>
                      <a:pt x="17780" y="1880206"/>
                      <a:pt x="43180" y="1886556"/>
                    </a:cubicBezTo>
                    <a:cubicBezTo>
                      <a:pt x="48260" y="1911956"/>
                      <a:pt x="71120" y="1931006"/>
                      <a:pt x="97790" y="1931006"/>
                    </a:cubicBezTo>
                    <a:lnTo>
                      <a:pt x="3447040" y="1931006"/>
                    </a:lnTo>
                    <a:cubicBezTo>
                      <a:pt x="3477520" y="1931006"/>
                      <a:pt x="3502920" y="1905606"/>
                      <a:pt x="3502920" y="1875126"/>
                    </a:cubicBezTo>
                    <a:lnTo>
                      <a:pt x="3502920" y="99060"/>
                    </a:lnTo>
                    <a:cubicBezTo>
                      <a:pt x="3502920" y="72390"/>
                      <a:pt x="3485140" y="50800"/>
                      <a:pt x="3459740" y="44450"/>
                    </a:cubicBezTo>
                    <a:close/>
                    <a:moveTo>
                      <a:pt x="12700" y="1831946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3405130" y="12700"/>
                    </a:lnTo>
                    <a:cubicBezTo>
                      <a:pt x="3429260" y="12700"/>
                      <a:pt x="3448310" y="31750"/>
                      <a:pt x="3448310" y="55880"/>
                    </a:cubicBezTo>
                    <a:lnTo>
                      <a:pt x="3448310" y="1831946"/>
                    </a:lnTo>
                    <a:cubicBezTo>
                      <a:pt x="3448310" y="1856076"/>
                      <a:pt x="3429260" y="1875126"/>
                      <a:pt x="3405130" y="1875126"/>
                    </a:cubicBezTo>
                    <a:lnTo>
                      <a:pt x="55880" y="1875126"/>
                    </a:lnTo>
                    <a:cubicBezTo>
                      <a:pt x="31750" y="1875126"/>
                      <a:pt x="12700" y="1856076"/>
                      <a:pt x="12700" y="1831946"/>
                    </a:cubicBezTo>
                    <a:close/>
                    <a:moveTo>
                      <a:pt x="3490220" y="1875126"/>
                    </a:moveTo>
                    <a:cubicBezTo>
                      <a:pt x="3490220" y="1899256"/>
                      <a:pt x="3471170" y="1918306"/>
                      <a:pt x="3447040" y="1918306"/>
                    </a:cubicBezTo>
                    <a:lnTo>
                      <a:pt x="97790" y="1918306"/>
                    </a:lnTo>
                    <a:cubicBezTo>
                      <a:pt x="78740" y="1918306"/>
                      <a:pt x="62230" y="1905606"/>
                      <a:pt x="57150" y="1887826"/>
                    </a:cubicBezTo>
                    <a:lnTo>
                      <a:pt x="3405130" y="1887826"/>
                    </a:lnTo>
                    <a:cubicBezTo>
                      <a:pt x="3435610" y="1887826"/>
                      <a:pt x="3461010" y="1862426"/>
                      <a:pt x="3461010" y="1831946"/>
                    </a:cubicBezTo>
                    <a:lnTo>
                      <a:pt x="3461010" y="58420"/>
                    </a:lnTo>
                    <a:cubicBezTo>
                      <a:pt x="3477520" y="64770"/>
                      <a:pt x="3490220" y="80010"/>
                      <a:pt x="3490220" y="99060"/>
                    </a:cubicBezTo>
                    <a:lnTo>
                      <a:pt x="3490220" y="1875126"/>
                    </a:ln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89409" y="826441"/>
              <a:ext cx="2895462" cy="507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2099">
                  <a:solidFill>
                    <a:srgbClr val="101010"/>
                  </a:solidFill>
                  <a:latin typeface="Agrandir Bold"/>
                </a:rPr>
                <a:t>1. Pannes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77931" y="6176701"/>
            <a:ext cx="3279538" cy="1553228"/>
            <a:chOff x="0" y="0"/>
            <a:chExt cx="4372718" cy="207097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4372718" cy="2070970"/>
              <a:chOff x="0" y="0"/>
              <a:chExt cx="4158471" cy="1969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57150" y="58420"/>
                <a:ext cx="4088622" cy="1898380"/>
              </a:xfrm>
              <a:custGeom>
                <a:avLst/>
                <a:gdLst/>
                <a:ahLst/>
                <a:cxnLst/>
                <a:rect r="r" b="b" t="t" l="l"/>
                <a:pathLst>
                  <a:path h="1898380" w="4088622">
                    <a:moveTo>
                      <a:pt x="4003532" y="1867900"/>
                    </a:moveTo>
                    <a:lnTo>
                      <a:pt x="0" y="1867900"/>
                    </a:lnTo>
                    <a:cubicBezTo>
                      <a:pt x="5080" y="1885680"/>
                      <a:pt x="21590" y="1898380"/>
                      <a:pt x="40640" y="1898380"/>
                    </a:cubicBezTo>
                    <a:lnTo>
                      <a:pt x="4045441" y="1898380"/>
                    </a:lnTo>
                    <a:cubicBezTo>
                      <a:pt x="4069572" y="1898380"/>
                      <a:pt x="4088622" y="1879330"/>
                      <a:pt x="4088622" y="1855200"/>
                    </a:cubicBezTo>
                    <a:lnTo>
                      <a:pt x="4088622" y="40640"/>
                    </a:lnTo>
                    <a:cubicBezTo>
                      <a:pt x="4088622" y="21590"/>
                      <a:pt x="4075922" y="6350"/>
                      <a:pt x="4059412" y="0"/>
                    </a:cubicBezTo>
                    <a:lnTo>
                      <a:pt x="4059412" y="1812020"/>
                    </a:lnTo>
                    <a:cubicBezTo>
                      <a:pt x="4059412" y="1842500"/>
                      <a:pt x="4034012" y="1867900"/>
                      <a:pt x="4003532" y="1867900"/>
                    </a:cubicBezTo>
                    <a:close/>
                  </a:path>
                </a:pathLst>
              </a:custGeom>
              <a:solidFill>
                <a:srgbClr val="FFF2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12700" y="12700"/>
                <a:ext cx="4091162" cy="1900920"/>
              </a:xfrm>
              <a:custGeom>
                <a:avLst/>
                <a:gdLst/>
                <a:ahLst/>
                <a:cxnLst/>
                <a:rect r="r" b="b" t="t" l="l"/>
                <a:pathLst>
                  <a:path h="1900920" w="4091162">
                    <a:moveTo>
                      <a:pt x="43180" y="1900920"/>
                    </a:moveTo>
                    <a:lnTo>
                      <a:pt x="4047982" y="1900920"/>
                    </a:lnTo>
                    <a:cubicBezTo>
                      <a:pt x="4072112" y="1900920"/>
                      <a:pt x="4091162" y="1881870"/>
                      <a:pt x="4091162" y="1857740"/>
                    </a:cubicBezTo>
                    <a:lnTo>
                      <a:pt x="4091162" y="43180"/>
                    </a:lnTo>
                    <a:cubicBezTo>
                      <a:pt x="4091162" y="19050"/>
                      <a:pt x="4072112" y="0"/>
                      <a:pt x="4047982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57740"/>
                    </a:lnTo>
                    <a:cubicBezTo>
                      <a:pt x="0" y="1881870"/>
                      <a:pt x="19050" y="1900920"/>
                      <a:pt x="43180" y="190092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158472" cy="1969500"/>
              </a:xfrm>
              <a:custGeom>
                <a:avLst/>
                <a:gdLst/>
                <a:ahLst/>
                <a:cxnLst/>
                <a:rect r="r" b="b" t="t" l="l"/>
                <a:pathLst>
                  <a:path h="1969500" w="4158472">
                    <a:moveTo>
                      <a:pt x="4115291" y="44450"/>
                    </a:moveTo>
                    <a:cubicBezTo>
                      <a:pt x="4110212" y="19050"/>
                      <a:pt x="4087352" y="0"/>
                      <a:pt x="406068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70440"/>
                    </a:lnTo>
                    <a:cubicBezTo>
                      <a:pt x="0" y="1897110"/>
                      <a:pt x="17780" y="1918700"/>
                      <a:pt x="43180" y="1925050"/>
                    </a:cubicBezTo>
                    <a:cubicBezTo>
                      <a:pt x="48260" y="1950450"/>
                      <a:pt x="71120" y="1969500"/>
                      <a:pt x="97790" y="1969500"/>
                    </a:cubicBezTo>
                    <a:lnTo>
                      <a:pt x="4102591" y="1969500"/>
                    </a:lnTo>
                    <a:cubicBezTo>
                      <a:pt x="4133072" y="1969500"/>
                      <a:pt x="4158472" y="1944100"/>
                      <a:pt x="4158472" y="1913620"/>
                    </a:cubicBezTo>
                    <a:lnTo>
                      <a:pt x="4158472" y="99060"/>
                    </a:lnTo>
                    <a:cubicBezTo>
                      <a:pt x="4158472" y="72390"/>
                      <a:pt x="4140691" y="50800"/>
                      <a:pt x="4115291" y="44450"/>
                    </a:cubicBezTo>
                    <a:close/>
                    <a:moveTo>
                      <a:pt x="12700" y="1870440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4060682" y="12700"/>
                    </a:lnTo>
                    <a:cubicBezTo>
                      <a:pt x="4084812" y="12700"/>
                      <a:pt x="4103862" y="31750"/>
                      <a:pt x="4103862" y="55880"/>
                    </a:cubicBezTo>
                    <a:lnTo>
                      <a:pt x="4103862" y="1870440"/>
                    </a:lnTo>
                    <a:cubicBezTo>
                      <a:pt x="4103862" y="1894570"/>
                      <a:pt x="4084812" y="1913620"/>
                      <a:pt x="4060682" y="1913620"/>
                    </a:cubicBezTo>
                    <a:lnTo>
                      <a:pt x="55880" y="1913620"/>
                    </a:lnTo>
                    <a:cubicBezTo>
                      <a:pt x="31750" y="1913620"/>
                      <a:pt x="12700" y="1894570"/>
                      <a:pt x="12700" y="1870440"/>
                    </a:cubicBezTo>
                    <a:close/>
                    <a:moveTo>
                      <a:pt x="4145772" y="1913620"/>
                    </a:moveTo>
                    <a:cubicBezTo>
                      <a:pt x="4145772" y="1937750"/>
                      <a:pt x="4126722" y="1956800"/>
                      <a:pt x="4102591" y="1956800"/>
                    </a:cubicBezTo>
                    <a:lnTo>
                      <a:pt x="97790" y="1956800"/>
                    </a:lnTo>
                    <a:cubicBezTo>
                      <a:pt x="78740" y="1956800"/>
                      <a:pt x="62230" y="1944100"/>
                      <a:pt x="57150" y="1926320"/>
                    </a:cubicBezTo>
                    <a:lnTo>
                      <a:pt x="4060682" y="1926320"/>
                    </a:lnTo>
                    <a:cubicBezTo>
                      <a:pt x="4091162" y="1926320"/>
                      <a:pt x="4116562" y="1900920"/>
                      <a:pt x="4116562" y="1870440"/>
                    </a:cubicBezTo>
                    <a:lnTo>
                      <a:pt x="4116562" y="58420"/>
                    </a:lnTo>
                    <a:cubicBezTo>
                      <a:pt x="4133072" y="64770"/>
                      <a:pt x="4145772" y="80010"/>
                      <a:pt x="4145772" y="99060"/>
                    </a:cubicBezTo>
                    <a:lnTo>
                      <a:pt x="4145772" y="1913620"/>
                    </a:lnTo>
                    <a:close/>
                  </a:path>
                </a:pathLst>
              </a:custGeom>
              <a:solidFill>
                <a:srgbClr val="FFF200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32583" y="738928"/>
              <a:ext cx="3107552" cy="507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28"/>
                </a:lnSpc>
              </a:pPr>
              <a:r>
                <a:rPr lang="en-US" sz="2098">
                  <a:solidFill>
                    <a:srgbClr val="101010"/>
                  </a:solidFill>
                  <a:latin typeface="Agrandir Bold"/>
                </a:rPr>
                <a:t>2. Alerte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267345" y="4416981"/>
            <a:ext cx="4186752" cy="1453039"/>
            <a:chOff x="0" y="0"/>
            <a:chExt cx="5582337" cy="193738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582337" cy="1937385"/>
              <a:chOff x="0" y="0"/>
              <a:chExt cx="5776611" cy="200480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57150" y="58420"/>
                <a:ext cx="5706761" cy="1933689"/>
              </a:xfrm>
              <a:custGeom>
                <a:avLst/>
                <a:gdLst/>
                <a:ahLst/>
                <a:cxnLst/>
                <a:rect r="r" b="b" t="t" l="l"/>
                <a:pathLst>
                  <a:path h="1933689" w="5706761">
                    <a:moveTo>
                      <a:pt x="5621671" y="1903209"/>
                    </a:moveTo>
                    <a:lnTo>
                      <a:pt x="0" y="1903209"/>
                    </a:lnTo>
                    <a:cubicBezTo>
                      <a:pt x="5080" y="1920989"/>
                      <a:pt x="21590" y="1933689"/>
                      <a:pt x="40640" y="1933689"/>
                    </a:cubicBezTo>
                    <a:lnTo>
                      <a:pt x="5663581" y="1933689"/>
                    </a:lnTo>
                    <a:cubicBezTo>
                      <a:pt x="5687711" y="1933689"/>
                      <a:pt x="5706761" y="1914639"/>
                      <a:pt x="5706761" y="1890509"/>
                    </a:cubicBezTo>
                    <a:lnTo>
                      <a:pt x="5706761" y="40640"/>
                    </a:lnTo>
                    <a:cubicBezTo>
                      <a:pt x="5706761" y="21590"/>
                      <a:pt x="5694061" y="6350"/>
                      <a:pt x="5677551" y="0"/>
                    </a:cubicBezTo>
                    <a:lnTo>
                      <a:pt x="5677551" y="1847329"/>
                    </a:lnTo>
                    <a:cubicBezTo>
                      <a:pt x="5677551" y="1877809"/>
                      <a:pt x="5652151" y="1903209"/>
                      <a:pt x="5621671" y="1903209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12700" y="12700"/>
                <a:ext cx="5709301" cy="1936229"/>
              </a:xfrm>
              <a:custGeom>
                <a:avLst/>
                <a:gdLst/>
                <a:ahLst/>
                <a:cxnLst/>
                <a:rect r="r" b="b" t="t" l="l"/>
                <a:pathLst>
                  <a:path h="1936229" w="5709301">
                    <a:moveTo>
                      <a:pt x="43180" y="1936229"/>
                    </a:moveTo>
                    <a:lnTo>
                      <a:pt x="5666121" y="1936229"/>
                    </a:lnTo>
                    <a:cubicBezTo>
                      <a:pt x="5690251" y="1936229"/>
                      <a:pt x="5709301" y="1917179"/>
                      <a:pt x="5709301" y="1893049"/>
                    </a:cubicBezTo>
                    <a:lnTo>
                      <a:pt x="5709301" y="43180"/>
                    </a:lnTo>
                    <a:cubicBezTo>
                      <a:pt x="5709301" y="19050"/>
                      <a:pt x="5690251" y="0"/>
                      <a:pt x="5666121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93049"/>
                    </a:lnTo>
                    <a:cubicBezTo>
                      <a:pt x="0" y="1917179"/>
                      <a:pt x="19050" y="1936229"/>
                      <a:pt x="43180" y="19362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776611" cy="2004809"/>
              </a:xfrm>
              <a:custGeom>
                <a:avLst/>
                <a:gdLst/>
                <a:ahLst/>
                <a:cxnLst/>
                <a:rect r="r" b="b" t="t" l="l"/>
                <a:pathLst>
                  <a:path h="2004809" w="5776611">
                    <a:moveTo>
                      <a:pt x="5733431" y="44450"/>
                    </a:moveTo>
                    <a:cubicBezTo>
                      <a:pt x="5728351" y="19050"/>
                      <a:pt x="5705491" y="0"/>
                      <a:pt x="5678821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905749"/>
                    </a:lnTo>
                    <a:cubicBezTo>
                      <a:pt x="0" y="1932419"/>
                      <a:pt x="17780" y="1954009"/>
                      <a:pt x="43180" y="1960359"/>
                    </a:cubicBezTo>
                    <a:cubicBezTo>
                      <a:pt x="48260" y="1985759"/>
                      <a:pt x="71120" y="2004809"/>
                      <a:pt x="97790" y="2004809"/>
                    </a:cubicBezTo>
                    <a:lnTo>
                      <a:pt x="5720731" y="2004809"/>
                    </a:lnTo>
                    <a:cubicBezTo>
                      <a:pt x="5751211" y="2004809"/>
                      <a:pt x="5776611" y="1979409"/>
                      <a:pt x="5776611" y="1948929"/>
                    </a:cubicBezTo>
                    <a:lnTo>
                      <a:pt x="5776611" y="99060"/>
                    </a:lnTo>
                    <a:cubicBezTo>
                      <a:pt x="5776611" y="72390"/>
                      <a:pt x="5758831" y="50800"/>
                      <a:pt x="5733431" y="44450"/>
                    </a:cubicBezTo>
                    <a:close/>
                    <a:moveTo>
                      <a:pt x="12700" y="1905749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5678821" y="12700"/>
                    </a:lnTo>
                    <a:cubicBezTo>
                      <a:pt x="5702951" y="12700"/>
                      <a:pt x="5722001" y="31750"/>
                      <a:pt x="5722001" y="55880"/>
                    </a:cubicBezTo>
                    <a:lnTo>
                      <a:pt x="5722001" y="1905749"/>
                    </a:lnTo>
                    <a:cubicBezTo>
                      <a:pt x="5722001" y="1929879"/>
                      <a:pt x="5702951" y="1948929"/>
                      <a:pt x="5678821" y="1948929"/>
                    </a:cubicBezTo>
                    <a:lnTo>
                      <a:pt x="55880" y="1948929"/>
                    </a:lnTo>
                    <a:cubicBezTo>
                      <a:pt x="31750" y="1948929"/>
                      <a:pt x="12700" y="1929879"/>
                      <a:pt x="12700" y="1905749"/>
                    </a:cubicBezTo>
                    <a:close/>
                    <a:moveTo>
                      <a:pt x="5763911" y="1948929"/>
                    </a:moveTo>
                    <a:cubicBezTo>
                      <a:pt x="5763911" y="1973059"/>
                      <a:pt x="5744861" y="1992109"/>
                      <a:pt x="5720731" y="1992109"/>
                    </a:cubicBezTo>
                    <a:lnTo>
                      <a:pt x="97790" y="1992109"/>
                    </a:lnTo>
                    <a:cubicBezTo>
                      <a:pt x="78740" y="1992109"/>
                      <a:pt x="62230" y="1979409"/>
                      <a:pt x="57150" y="1961629"/>
                    </a:cubicBezTo>
                    <a:lnTo>
                      <a:pt x="5678821" y="1961629"/>
                    </a:lnTo>
                    <a:cubicBezTo>
                      <a:pt x="5709301" y="1961629"/>
                      <a:pt x="5734701" y="1936229"/>
                      <a:pt x="5734701" y="1905749"/>
                    </a:cubicBezTo>
                    <a:lnTo>
                      <a:pt x="5734701" y="58420"/>
                    </a:lnTo>
                    <a:cubicBezTo>
                      <a:pt x="5751211" y="64770"/>
                      <a:pt x="5763911" y="80010"/>
                      <a:pt x="5763911" y="99060"/>
                    </a:cubicBezTo>
                    <a:lnTo>
                      <a:pt x="5763911" y="1948929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807573" y="672147"/>
              <a:ext cx="3967190" cy="507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29"/>
                </a:lnSpc>
              </a:pPr>
              <a:r>
                <a:rPr lang="en-US" sz="2099">
                  <a:solidFill>
                    <a:srgbClr val="101010"/>
                  </a:solidFill>
                  <a:latin typeface="Agrandir Bold"/>
                </a:rPr>
                <a:t>3. Facilité d’utilisation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028700"/>
            <a:ext cx="16117722" cy="1160523"/>
            <a:chOff x="0" y="0"/>
            <a:chExt cx="31091641" cy="2238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2175189"/>
            </a:xfrm>
            <a:custGeom>
              <a:avLst/>
              <a:gdLst/>
              <a:ahLst/>
              <a:cxnLst/>
              <a:rect r="r" b="b" t="t" l="l"/>
              <a:pathLst>
                <a:path h="2175189" w="31028140">
                  <a:moveTo>
                    <a:pt x="30935433" y="2175189"/>
                  </a:moveTo>
                  <a:lnTo>
                    <a:pt x="92710" y="2175189"/>
                  </a:lnTo>
                  <a:cubicBezTo>
                    <a:pt x="41910" y="2175189"/>
                    <a:pt x="0" y="2133279"/>
                    <a:pt x="0" y="208247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2081209"/>
                  </a:lnTo>
                  <a:cubicBezTo>
                    <a:pt x="31028140" y="2133279"/>
                    <a:pt x="30986233" y="2175189"/>
                    <a:pt x="30935433" y="21751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2238689"/>
            </a:xfrm>
            <a:custGeom>
              <a:avLst/>
              <a:gdLst/>
              <a:ahLst/>
              <a:cxnLst/>
              <a:rect r="r" b="b" t="t" l="l"/>
              <a:pathLst>
                <a:path h="2238689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2114229"/>
                  </a:lnTo>
                  <a:cubicBezTo>
                    <a:pt x="31031951" y="2149789"/>
                    <a:pt x="31002740" y="2178999"/>
                    <a:pt x="30967183" y="2178999"/>
                  </a:cubicBezTo>
                  <a:lnTo>
                    <a:pt x="124460" y="2178999"/>
                  </a:lnTo>
                  <a:cubicBezTo>
                    <a:pt x="88900" y="2178999"/>
                    <a:pt x="59690" y="2149789"/>
                    <a:pt x="59690" y="2114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14229"/>
                  </a:lnTo>
                  <a:cubicBezTo>
                    <a:pt x="0" y="2182809"/>
                    <a:pt x="55880" y="2238689"/>
                    <a:pt x="124460" y="2238689"/>
                  </a:cubicBezTo>
                  <a:lnTo>
                    <a:pt x="30967183" y="2238689"/>
                  </a:lnTo>
                  <a:cubicBezTo>
                    <a:pt x="31035761" y="2238689"/>
                    <a:pt x="31091640" y="2182809"/>
                    <a:pt x="31091640" y="2114229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12138" y="1494396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04059" y="1209355"/>
            <a:ext cx="555617" cy="77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101010"/>
                </a:solidFill>
                <a:latin typeface="Horizon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125" y="1133920"/>
            <a:ext cx="7321563" cy="80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101010"/>
                </a:solidFill>
                <a:latin typeface="Agrandir Bold"/>
              </a:rPr>
              <a:t>Matériaux / Logiciels utilisés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3138" y="3419072"/>
            <a:ext cx="2108233" cy="4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56295" y="2511821"/>
            <a:ext cx="2966549" cy="1973609"/>
            <a:chOff x="0" y="0"/>
            <a:chExt cx="3955399" cy="263147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55399" cy="2631479"/>
              <a:chOff x="0" y="0"/>
              <a:chExt cx="2902513" cy="19310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57150" y="58420"/>
                <a:ext cx="2832663" cy="1859886"/>
              </a:xfrm>
              <a:custGeom>
                <a:avLst/>
                <a:gdLst/>
                <a:ahLst/>
                <a:cxnLst/>
                <a:rect r="r" b="b" t="t" l="l"/>
                <a:pathLst>
                  <a:path h="1859886" w="2832663">
                    <a:moveTo>
                      <a:pt x="2747573" y="1829406"/>
                    </a:moveTo>
                    <a:lnTo>
                      <a:pt x="0" y="1829406"/>
                    </a:lnTo>
                    <a:cubicBezTo>
                      <a:pt x="5080" y="1847186"/>
                      <a:pt x="21590" y="1859886"/>
                      <a:pt x="40640" y="1859886"/>
                    </a:cubicBezTo>
                    <a:lnTo>
                      <a:pt x="2789483" y="1859886"/>
                    </a:lnTo>
                    <a:cubicBezTo>
                      <a:pt x="2813613" y="1859886"/>
                      <a:pt x="2832663" y="1840836"/>
                      <a:pt x="2832663" y="1816706"/>
                    </a:cubicBezTo>
                    <a:lnTo>
                      <a:pt x="2832663" y="40640"/>
                    </a:lnTo>
                    <a:cubicBezTo>
                      <a:pt x="2832663" y="21590"/>
                      <a:pt x="2819963" y="6350"/>
                      <a:pt x="2803453" y="0"/>
                    </a:cubicBezTo>
                    <a:lnTo>
                      <a:pt x="2803453" y="1773526"/>
                    </a:lnTo>
                    <a:cubicBezTo>
                      <a:pt x="2803453" y="1804006"/>
                      <a:pt x="2778053" y="1829406"/>
                      <a:pt x="2747573" y="1829406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" y="12700"/>
                <a:ext cx="2835203" cy="1862426"/>
              </a:xfrm>
              <a:custGeom>
                <a:avLst/>
                <a:gdLst/>
                <a:ahLst/>
                <a:cxnLst/>
                <a:rect r="r" b="b" t="t" l="l"/>
                <a:pathLst>
                  <a:path h="1862426" w="2835203">
                    <a:moveTo>
                      <a:pt x="43180" y="1862426"/>
                    </a:moveTo>
                    <a:lnTo>
                      <a:pt x="2792023" y="1862426"/>
                    </a:lnTo>
                    <a:cubicBezTo>
                      <a:pt x="2816153" y="1862426"/>
                      <a:pt x="2835203" y="1843376"/>
                      <a:pt x="2835203" y="1819246"/>
                    </a:cubicBezTo>
                    <a:lnTo>
                      <a:pt x="2835203" y="43180"/>
                    </a:lnTo>
                    <a:cubicBezTo>
                      <a:pt x="2835203" y="19050"/>
                      <a:pt x="2816153" y="0"/>
                      <a:pt x="2792023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19246"/>
                    </a:lnTo>
                    <a:cubicBezTo>
                      <a:pt x="0" y="1843376"/>
                      <a:pt x="19050" y="1862426"/>
                      <a:pt x="43180" y="18624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902513" cy="1931006"/>
              </a:xfrm>
              <a:custGeom>
                <a:avLst/>
                <a:gdLst/>
                <a:ahLst/>
                <a:cxnLst/>
                <a:rect r="r" b="b" t="t" l="l"/>
                <a:pathLst>
                  <a:path h="1931006" w="2902513">
                    <a:moveTo>
                      <a:pt x="2859332" y="44450"/>
                    </a:moveTo>
                    <a:cubicBezTo>
                      <a:pt x="2854253" y="19050"/>
                      <a:pt x="2831392" y="0"/>
                      <a:pt x="2804722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31946"/>
                    </a:lnTo>
                    <a:cubicBezTo>
                      <a:pt x="0" y="1858616"/>
                      <a:pt x="17780" y="1880206"/>
                      <a:pt x="43180" y="1886556"/>
                    </a:cubicBezTo>
                    <a:cubicBezTo>
                      <a:pt x="48260" y="1911956"/>
                      <a:pt x="71120" y="1931006"/>
                      <a:pt x="97790" y="1931006"/>
                    </a:cubicBezTo>
                    <a:lnTo>
                      <a:pt x="2846633" y="1931006"/>
                    </a:lnTo>
                    <a:cubicBezTo>
                      <a:pt x="2877113" y="1931006"/>
                      <a:pt x="2902513" y="1905606"/>
                      <a:pt x="2902513" y="1875126"/>
                    </a:cubicBezTo>
                    <a:lnTo>
                      <a:pt x="2902513" y="99060"/>
                    </a:lnTo>
                    <a:cubicBezTo>
                      <a:pt x="2902513" y="72390"/>
                      <a:pt x="2884732" y="50800"/>
                      <a:pt x="2859332" y="44450"/>
                    </a:cubicBezTo>
                    <a:close/>
                    <a:moveTo>
                      <a:pt x="12700" y="1831946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804723" y="12700"/>
                    </a:lnTo>
                    <a:cubicBezTo>
                      <a:pt x="2828853" y="12700"/>
                      <a:pt x="2847903" y="31750"/>
                      <a:pt x="2847903" y="55880"/>
                    </a:cubicBezTo>
                    <a:lnTo>
                      <a:pt x="2847903" y="1831946"/>
                    </a:lnTo>
                    <a:cubicBezTo>
                      <a:pt x="2847903" y="1856076"/>
                      <a:pt x="2828853" y="1875126"/>
                      <a:pt x="2804723" y="1875126"/>
                    </a:cubicBezTo>
                    <a:lnTo>
                      <a:pt x="55880" y="1875126"/>
                    </a:lnTo>
                    <a:cubicBezTo>
                      <a:pt x="31750" y="1875126"/>
                      <a:pt x="12700" y="1856076"/>
                      <a:pt x="12700" y="1831946"/>
                    </a:cubicBezTo>
                    <a:close/>
                    <a:moveTo>
                      <a:pt x="2889813" y="1875126"/>
                    </a:moveTo>
                    <a:cubicBezTo>
                      <a:pt x="2889813" y="1899256"/>
                      <a:pt x="2870763" y="1918306"/>
                      <a:pt x="2846633" y="1918306"/>
                    </a:cubicBezTo>
                    <a:lnTo>
                      <a:pt x="97790" y="1918306"/>
                    </a:lnTo>
                    <a:cubicBezTo>
                      <a:pt x="78740" y="1918306"/>
                      <a:pt x="62230" y="1905606"/>
                      <a:pt x="57150" y="1887826"/>
                    </a:cubicBezTo>
                    <a:lnTo>
                      <a:pt x="2804723" y="1887826"/>
                    </a:lnTo>
                    <a:cubicBezTo>
                      <a:pt x="2835203" y="1887826"/>
                      <a:pt x="2860603" y="1862426"/>
                      <a:pt x="2860603" y="1831946"/>
                    </a:cubicBezTo>
                    <a:lnTo>
                      <a:pt x="2860603" y="58420"/>
                    </a:lnTo>
                    <a:cubicBezTo>
                      <a:pt x="2877113" y="64770"/>
                      <a:pt x="2889813" y="80010"/>
                      <a:pt x="2889813" y="99060"/>
                    </a:cubicBezTo>
                    <a:lnTo>
                      <a:pt x="2889813" y="1875126"/>
                    </a:ln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2211" y="983009"/>
              <a:ext cx="2810977" cy="579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66656" y="4702319"/>
            <a:ext cx="2889032" cy="1943735"/>
            <a:chOff x="0" y="0"/>
            <a:chExt cx="3663307" cy="2464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7150" y="58420"/>
              <a:ext cx="3593457" cy="2393545"/>
            </a:xfrm>
            <a:custGeom>
              <a:avLst/>
              <a:gdLst/>
              <a:ahLst/>
              <a:cxnLst/>
              <a:rect r="r" b="b" t="t" l="l"/>
              <a:pathLst>
                <a:path h="2393545" w="3593457">
                  <a:moveTo>
                    <a:pt x="3508366" y="2363065"/>
                  </a:moveTo>
                  <a:lnTo>
                    <a:pt x="0" y="2363065"/>
                  </a:lnTo>
                  <a:cubicBezTo>
                    <a:pt x="5080" y="2380845"/>
                    <a:pt x="21590" y="2393545"/>
                    <a:pt x="40640" y="2393545"/>
                  </a:cubicBezTo>
                  <a:lnTo>
                    <a:pt x="3550277" y="2393545"/>
                  </a:lnTo>
                  <a:cubicBezTo>
                    <a:pt x="3574407" y="2393545"/>
                    <a:pt x="3593457" y="2374495"/>
                    <a:pt x="3593457" y="2350365"/>
                  </a:cubicBezTo>
                  <a:lnTo>
                    <a:pt x="3593457" y="40640"/>
                  </a:lnTo>
                  <a:cubicBezTo>
                    <a:pt x="3593457" y="21590"/>
                    <a:pt x="3580757" y="6350"/>
                    <a:pt x="3564247" y="0"/>
                  </a:cubicBezTo>
                  <a:lnTo>
                    <a:pt x="3564247" y="2307185"/>
                  </a:lnTo>
                  <a:cubicBezTo>
                    <a:pt x="3564247" y="2337665"/>
                    <a:pt x="3538847" y="2363065"/>
                    <a:pt x="3508366" y="2363065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3595997" cy="2396085"/>
            </a:xfrm>
            <a:custGeom>
              <a:avLst/>
              <a:gdLst/>
              <a:ahLst/>
              <a:cxnLst/>
              <a:rect r="r" b="b" t="t" l="l"/>
              <a:pathLst>
                <a:path h="2396085" w="3595997">
                  <a:moveTo>
                    <a:pt x="43180" y="2396085"/>
                  </a:moveTo>
                  <a:lnTo>
                    <a:pt x="3552816" y="2396085"/>
                  </a:lnTo>
                  <a:cubicBezTo>
                    <a:pt x="3576947" y="2396085"/>
                    <a:pt x="3595997" y="2377035"/>
                    <a:pt x="3595997" y="2352905"/>
                  </a:cubicBezTo>
                  <a:lnTo>
                    <a:pt x="3595997" y="43180"/>
                  </a:lnTo>
                  <a:cubicBezTo>
                    <a:pt x="3595997" y="19050"/>
                    <a:pt x="3576947" y="0"/>
                    <a:pt x="355281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52905"/>
                  </a:lnTo>
                  <a:cubicBezTo>
                    <a:pt x="0" y="2377035"/>
                    <a:pt x="19050" y="2396085"/>
                    <a:pt x="43180" y="23960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63307" cy="2464665"/>
            </a:xfrm>
            <a:custGeom>
              <a:avLst/>
              <a:gdLst/>
              <a:ahLst/>
              <a:cxnLst/>
              <a:rect r="r" b="b" t="t" l="l"/>
              <a:pathLst>
                <a:path h="2464665" w="3663307">
                  <a:moveTo>
                    <a:pt x="3620127" y="44450"/>
                  </a:moveTo>
                  <a:cubicBezTo>
                    <a:pt x="3615047" y="19050"/>
                    <a:pt x="3592187" y="0"/>
                    <a:pt x="356551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65605"/>
                  </a:lnTo>
                  <a:cubicBezTo>
                    <a:pt x="0" y="2392275"/>
                    <a:pt x="17780" y="2413865"/>
                    <a:pt x="43180" y="2420215"/>
                  </a:cubicBezTo>
                  <a:cubicBezTo>
                    <a:pt x="48260" y="2445615"/>
                    <a:pt x="71120" y="2464665"/>
                    <a:pt x="97790" y="2464665"/>
                  </a:cubicBezTo>
                  <a:lnTo>
                    <a:pt x="3607427" y="2464665"/>
                  </a:lnTo>
                  <a:cubicBezTo>
                    <a:pt x="3637907" y="2464665"/>
                    <a:pt x="3663307" y="2439265"/>
                    <a:pt x="3663307" y="2408785"/>
                  </a:cubicBezTo>
                  <a:lnTo>
                    <a:pt x="3663307" y="99060"/>
                  </a:lnTo>
                  <a:cubicBezTo>
                    <a:pt x="3663307" y="72390"/>
                    <a:pt x="3645527" y="50800"/>
                    <a:pt x="3620127" y="44450"/>
                  </a:cubicBezTo>
                  <a:close/>
                  <a:moveTo>
                    <a:pt x="12700" y="236560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565516" y="12700"/>
                  </a:lnTo>
                  <a:cubicBezTo>
                    <a:pt x="3589647" y="12700"/>
                    <a:pt x="3608697" y="31750"/>
                    <a:pt x="3608697" y="55880"/>
                  </a:cubicBezTo>
                  <a:lnTo>
                    <a:pt x="3608697" y="2365605"/>
                  </a:lnTo>
                  <a:cubicBezTo>
                    <a:pt x="3608697" y="2389735"/>
                    <a:pt x="3589647" y="2408785"/>
                    <a:pt x="3565516" y="2408785"/>
                  </a:cubicBezTo>
                  <a:lnTo>
                    <a:pt x="55880" y="2408785"/>
                  </a:lnTo>
                  <a:cubicBezTo>
                    <a:pt x="31750" y="2408785"/>
                    <a:pt x="12700" y="2389735"/>
                    <a:pt x="12700" y="2365605"/>
                  </a:cubicBezTo>
                  <a:close/>
                  <a:moveTo>
                    <a:pt x="3650607" y="2408785"/>
                  </a:moveTo>
                  <a:cubicBezTo>
                    <a:pt x="3650607" y="2432915"/>
                    <a:pt x="3631557" y="2451965"/>
                    <a:pt x="3607427" y="2451965"/>
                  </a:cubicBezTo>
                  <a:lnTo>
                    <a:pt x="97790" y="2451965"/>
                  </a:lnTo>
                  <a:cubicBezTo>
                    <a:pt x="78740" y="2451965"/>
                    <a:pt x="62230" y="2439265"/>
                    <a:pt x="57150" y="2421485"/>
                  </a:cubicBezTo>
                  <a:lnTo>
                    <a:pt x="3565516" y="2421485"/>
                  </a:lnTo>
                  <a:cubicBezTo>
                    <a:pt x="3595997" y="2421485"/>
                    <a:pt x="3621397" y="2396085"/>
                    <a:pt x="3621397" y="2365605"/>
                  </a:cubicBezTo>
                  <a:lnTo>
                    <a:pt x="3621397" y="58420"/>
                  </a:lnTo>
                  <a:cubicBezTo>
                    <a:pt x="3637907" y="64770"/>
                    <a:pt x="3650607" y="80010"/>
                    <a:pt x="3650607" y="99060"/>
                  </a:cubicBezTo>
                  <a:lnTo>
                    <a:pt x="3650607" y="2408785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05272" y="6865128"/>
            <a:ext cx="3023368" cy="2018176"/>
            <a:chOff x="0" y="0"/>
            <a:chExt cx="4171449" cy="27845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7150" y="58420"/>
              <a:ext cx="4101599" cy="2713429"/>
            </a:xfrm>
            <a:custGeom>
              <a:avLst/>
              <a:gdLst/>
              <a:ahLst/>
              <a:cxnLst/>
              <a:rect r="r" b="b" t="t" l="l"/>
              <a:pathLst>
                <a:path h="2713429" w="4101599">
                  <a:moveTo>
                    <a:pt x="4016509" y="2682949"/>
                  </a:moveTo>
                  <a:lnTo>
                    <a:pt x="0" y="2682949"/>
                  </a:lnTo>
                  <a:cubicBezTo>
                    <a:pt x="5080" y="2700729"/>
                    <a:pt x="21590" y="2713429"/>
                    <a:pt x="40640" y="2713429"/>
                  </a:cubicBezTo>
                  <a:lnTo>
                    <a:pt x="4058419" y="2713429"/>
                  </a:lnTo>
                  <a:cubicBezTo>
                    <a:pt x="4082549" y="2713429"/>
                    <a:pt x="4101599" y="2694379"/>
                    <a:pt x="4101599" y="2670249"/>
                  </a:cubicBezTo>
                  <a:lnTo>
                    <a:pt x="4101599" y="40640"/>
                  </a:lnTo>
                  <a:cubicBezTo>
                    <a:pt x="4101599" y="21590"/>
                    <a:pt x="4088899" y="6350"/>
                    <a:pt x="4072389" y="0"/>
                  </a:cubicBezTo>
                  <a:lnTo>
                    <a:pt x="4072389" y="2627069"/>
                  </a:lnTo>
                  <a:cubicBezTo>
                    <a:pt x="4072389" y="2657549"/>
                    <a:pt x="4046989" y="2682949"/>
                    <a:pt x="4016509" y="2682949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4104139" cy="2715969"/>
            </a:xfrm>
            <a:custGeom>
              <a:avLst/>
              <a:gdLst/>
              <a:ahLst/>
              <a:cxnLst/>
              <a:rect r="r" b="b" t="t" l="l"/>
              <a:pathLst>
                <a:path h="2715969" w="4104139">
                  <a:moveTo>
                    <a:pt x="43180" y="2715969"/>
                  </a:moveTo>
                  <a:lnTo>
                    <a:pt x="4060959" y="2715969"/>
                  </a:lnTo>
                  <a:cubicBezTo>
                    <a:pt x="4085089" y="2715969"/>
                    <a:pt x="4104139" y="2696919"/>
                    <a:pt x="4104139" y="2672789"/>
                  </a:cubicBezTo>
                  <a:lnTo>
                    <a:pt x="4104139" y="43180"/>
                  </a:lnTo>
                  <a:cubicBezTo>
                    <a:pt x="4104139" y="19050"/>
                    <a:pt x="4085089" y="0"/>
                    <a:pt x="406095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672789"/>
                  </a:lnTo>
                  <a:cubicBezTo>
                    <a:pt x="0" y="2696919"/>
                    <a:pt x="19050" y="2715969"/>
                    <a:pt x="43180" y="2715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71449" cy="2784549"/>
            </a:xfrm>
            <a:custGeom>
              <a:avLst/>
              <a:gdLst/>
              <a:ahLst/>
              <a:cxnLst/>
              <a:rect r="r" b="b" t="t" l="l"/>
              <a:pathLst>
                <a:path h="2784549" w="4171449">
                  <a:moveTo>
                    <a:pt x="4128269" y="44450"/>
                  </a:moveTo>
                  <a:cubicBezTo>
                    <a:pt x="4123189" y="19050"/>
                    <a:pt x="4100329" y="0"/>
                    <a:pt x="407365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685489"/>
                  </a:lnTo>
                  <a:cubicBezTo>
                    <a:pt x="0" y="2712159"/>
                    <a:pt x="17780" y="2733749"/>
                    <a:pt x="43180" y="2740099"/>
                  </a:cubicBezTo>
                  <a:cubicBezTo>
                    <a:pt x="48260" y="2765499"/>
                    <a:pt x="71120" y="2784549"/>
                    <a:pt x="97790" y="2784549"/>
                  </a:cubicBezTo>
                  <a:lnTo>
                    <a:pt x="4115569" y="2784549"/>
                  </a:lnTo>
                  <a:cubicBezTo>
                    <a:pt x="4146049" y="2784549"/>
                    <a:pt x="4171449" y="2759149"/>
                    <a:pt x="4171449" y="2728669"/>
                  </a:cubicBezTo>
                  <a:lnTo>
                    <a:pt x="4171449" y="99060"/>
                  </a:lnTo>
                  <a:cubicBezTo>
                    <a:pt x="4171449" y="72390"/>
                    <a:pt x="4153669" y="50800"/>
                    <a:pt x="4128269" y="44450"/>
                  </a:cubicBezTo>
                  <a:close/>
                  <a:moveTo>
                    <a:pt x="12700" y="268548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073659" y="12700"/>
                  </a:lnTo>
                  <a:cubicBezTo>
                    <a:pt x="4097789" y="12700"/>
                    <a:pt x="4116839" y="31750"/>
                    <a:pt x="4116839" y="55880"/>
                  </a:cubicBezTo>
                  <a:lnTo>
                    <a:pt x="4116839" y="2685489"/>
                  </a:lnTo>
                  <a:cubicBezTo>
                    <a:pt x="4116839" y="2709619"/>
                    <a:pt x="4097789" y="2728669"/>
                    <a:pt x="4073659" y="2728669"/>
                  </a:cubicBezTo>
                  <a:lnTo>
                    <a:pt x="55880" y="2728669"/>
                  </a:lnTo>
                  <a:cubicBezTo>
                    <a:pt x="31750" y="2728669"/>
                    <a:pt x="12700" y="2709619"/>
                    <a:pt x="12700" y="2685489"/>
                  </a:cubicBezTo>
                  <a:close/>
                  <a:moveTo>
                    <a:pt x="4158749" y="2728669"/>
                  </a:moveTo>
                  <a:cubicBezTo>
                    <a:pt x="4158749" y="2752799"/>
                    <a:pt x="4139699" y="2771849"/>
                    <a:pt x="4115569" y="2771849"/>
                  </a:cubicBezTo>
                  <a:lnTo>
                    <a:pt x="97790" y="2771849"/>
                  </a:lnTo>
                  <a:cubicBezTo>
                    <a:pt x="78740" y="2771849"/>
                    <a:pt x="62230" y="2759149"/>
                    <a:pt x="57150" y="2741369"/>
                  </a:cubicBezTo>
                  <a:lnTo>
                    <a:pt x="4073659" y="2741369"/>
                  </a:lnTo>
                  <a:cubicBezTo>
                    <a:pt x="4104139" y="2741369"/>
                    <a:pt x="4129539" y="2715969"/>
                    <a:pt x="4129539" y="2685489"/>
                  </a:cubicBezTo>
                  <a:lnTo>
                    <a:pt x="4129539" y="58420"/>
                  </a:lnTo>
                  <a:cubicBezTo>
                    <a:pt x="4146049" y="64770"/>
                    <a:pt x="4158749" y="80010"/>
                    <a:pt x="4158749" y="99060"/>
                  </a:cubicBezTo>
                  <a:lnTo>
                    <a:pt x="4158749" y="272866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090449" y="2759055"/>
            <a:ext cx="2220723" cy="1479141"/>
          </a:xfrm>
          <a:custGeom>
            <a:avLst/>
            <a:gdLst/>
            <a:ahLst/>
            <a:cxnLst/>
            <a:rect r="r" b="b" t="t" l="l"/>
            <a:pathLst>
              <a:path h="1479141" w="2220723">
                <a:moveTo>
                  <a:pt x="0" y="0"/>
                </a:moveTo>
                <a:lnTo>
                  <a:pt x="2220723" y="0"/>
                </a:lnTo>
                <a:lnTo>
                  <a:pt x="2220723" y="1479142"/>
                </a:lnTo>
                <a:lnTo>
                  <a:pt x="0" y="147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4" t="-1520" r="0" b="-1362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302437" y="4917635"/>
            <a:ext cx="2017469" cy="1513102"/>
          </a:xfrm>
          <a:custGeom>
            <a:avLst/>
            <a:gdLst/>
            <a:ahLst/>
            <a:cxnLst/>
            <a:rect r="r" b="b" t="t" l="l"/>
            <a:pathLst>
              <a:path h="1513102" w="2017469">
                <a:moveTo>
                  <a:pt x="0" y="0"/>
                </a:moveTo>
                <a:lnTo>
                  <a:pt x="2017470" y="0"/>
                </a:lnTo>
                <a:lnTo>
                  <a:pt x="2017470" y="1513102"/>
                </a:lnTo>
                <a:lnTo>
                  <a:pt x="0" y="1513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358775" y="7112778"/>
            <a:ext cx="2316363" cy="1540885"/>
          </a:xfrm>
          <a:custGeom>
            <a:avLst/>
            <a:gdLst/>
            <a:ahLst/>
            <a:cxnLst/>
            <a:rect r="r" b="b" t="t" l="l"/>
            <a:pathLst>
              <a:path h="1540885" w="2316363">
                <a:moveTo>
                  <a:pt x="0" y="0"/>
                </a:moveTo>
                <a:lnTo>
                  <a:pt x="2316362" y="0"/>
                </a:lnTo>
                <a:lnTo>
                  <a:pt x="2316362" y="1540885"/>
                </a:lnTo>
                <a:lnTo>
                  <a:pt x="0" y="1540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520531" y="2826864"/>
            <a:ext cx="3616964" cy="1726375"/>
            <a:chOff x="0" y="0"/>
            <a:chExt cx="4822618" cy="230183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4822618" cy="2301834"/>
              <a:chOff x="0" y="0"/>
              <a:chExt cx="4045690" cy="193100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57150" y="58420"/>
                <a:ext cx="3975841" cy="1859886"/>
              </a:xfrm>
              <a:custGeom>
                <a:avLst/>
                <a:gdLst/>
                <a:ahLst/>
                <a:cxnLst/>
                <a:rect r="r" b="b" t="t" l="l"/>
                <a:pathLst>
                  <a:path h="1859886" w="3975841">
                    <a:moveTo>
                      <a:pt x="3890750" y="1829406"/>
                    </a:moveTo>
                    <a:lnTo>
                      <a:pt x="0" y="1829406"/>
                    </a:lnTo>
                    <a:cubicBezTo>
                      <a:pt x="5080" y="1847186"/>
                      <a:pt x="21590" y="1859886"/>
                      <a:pt x="40640" y="1859886"/>
                    </a:cubicBezTo>
                    <a:lnTo>
                      <a:pt x="3932661" y="1859886"/>
                    </a:lnTo>
                    <a:cubicBezTo>
                      <a:pt x="3956791" y="1859886"/>
                      <a:pt x="3975841" y="1840836"/>
                      <a:pt x="3975841" y="1816706"/>
                    </a:cubicBezTo>
                    <a:lnTo>
                      <a:pt x="3975841" y="40640"/>
                    </a:lnTo>
                    <a:cubicBezTo>
                      <a:pt x="3975841" y="21590"/>
                      <a:pt x="3963141" y="6350"/>
                      <a:pt x="3946630" y="0"/>
                    </a:cubicBezTo>
                    <a:lnTo>
                      <a:pt x="3946630" y="1773526"/>
                    </a:lnTo>
                    <a:cubicBezTo>
                      <a:pt x="3946630" y="1804006"/>
                      <a:pt x="3921230" y="1829406"/>
                      <a:pt x="3890750" y="1829406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2700" y="12700"/>
                <a:ext cx="3978380" cy="1862426"/>
              </a:xfrm>
              <a:custGeom>
                <a:avLst/>
                <a:gdLst/>
                <a:ahLst/>
                <a:cxnLst/>
                <a:rect r="r" b="b" t="t" l="l"/>
                <a:pathLst>
                  <a:path h="1862426" w="3978380">
                    <a:moveTo>
                      <a:pt x="43180" y="1862426"/>
                    </a:moveTo>
                    <a:lnTo>
                      <a:pt x="3935200" y="1862426"/>
                    </a:lnTo>
                    <a:cubicBezTo>
                      <a:pt x="3959330" y="1862426"/>
                      <a:pt x="3978380" y="1843376"/>
                      <a:pt x="3978380" y="1819246"/>
                    </a:cubicBezTo>
                    <a:lnTo>
                      <a:pt x="3978380" y="43180"/>
                    </a:lnTo>
                    <a:cubicBezTo>
                      <a:pt x="3978380" y="19050"/>
                      <a:pt x="3959330" y="0"/>
                      <a:pt x="3935200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19246"/>
                    </a:lnTo>
                    <a:cubicBezTo>
                      <a:pt x="0" y="1843376"/>
                      <a:pt x="19050" y="1862426"/>
                      <a:pt x="43180" y="18624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045691" cy="1931006"/>
              </a:xfrm>
              <a:custGeom>
                <a:avLst/>
                <a:gdLst/>
                <a:ahLst/>
                <a:cxnLst/>
                <a:rect r="r" b="b" t="t" l="l"/>
                <a:pathLst>
                  <a:path h="1931006" w="4045691">
                    <a:moveTo>
                      <a:pt x="4002510" y="44450"/>
                    </a:moveTo>
                    <a:cubicBezTo>
                      <a:pt x="3997430" y="19050"/>
                      <a:pt x="3974571" y="0"/>
                      <a:pt x="3947900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31946"/>
                    </a:lnTo>
                    <a:cubicBezTo>
                      <a:pt x="0" y="1858616"/>
                      <a:pt x="17780" y="1880206"/>
                      <a:pt x="43180" y="1886556"/>
                    </a:cubicBezTo>
                    <a:cubicBezTo>
                      <a:pt x="48260" y="1911956"/>
                      <a:pt x="71120" y="1931006"/>
                      <a:pt x="97790" y="1931006"/>
                    </a:cubicBezTo>
                    <a:lnTo>
                      <a:pt x="3989811" y="1931006"/>
                    </a:lnTo>
                    <a:cubicBezTo>
                      <a:pt x="4020291" y="1931006"/>
                      <a:pt x="4045691" y="1905606"/>
                      <a:pt x="4045691" y="1875126"/>
                    </a:cubicBezTo>
                    <a:lnTo>
                      <a:pt x="4045691" y="99060"/>
                    </a:lnTo>
                    <a:cubicBezTo>
                      <a:pt x="4045691" y="72390"/>
                      <a:pt x="4027910" y="50800"/>
                      <a:pt x="4002510" y="44450"/>
                    </a:cubicBezTo>
                    <a:close/>
                    <a:moveTo>
                      <a:pt x="12700" y="1831946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3947900" y="12700"/>
                    </a:lnTo>
                    <a:cubicBezTo>
                      <a:pt x="3972030" y="12700"/>
                      <a:pt x="3991080" y="31750"/>
                      <a:pt x="3991080" y="55880"/>
                    </a:cubicBezTo>
                    <a:lnTo>
                      <a:pt x="3991080" y="1831946"/>
                    </a:lnTo>
                    <a:cubicBezTo>
                      <a:pt x="3991080" y="1856076"/>
                      <a:pt x="3972030" y="1875126"/>
                      <a:pt x="3947900" y="1875126"/>
                    </a:cubicBezTo>
                    <a:lnTo>
                      <a:pt x="55880" y="1875126"/>
                    </a:lnTo>
                    <a:cubicBezTo>
                      <a:pt x="31750" y="1875126"/>
                      <a:pt x="12700" y="1856076"/>
                      <a:pt x="12700" y="1831946"/>
                    </a:cubicBezTo>
                    <a:close/>
                    <a:moveTo>
                      <a:pt x="4032991" y="1875126"/>
                    </a:moveTo>
                    <a:cubicBezTo>
                      <a:pt x="4032991" y="1899256"/>
                      <a:pt x="4013941" y="1918306"/>
                      <a:pt x="3989811" y="1918306"/>
                    </a:cubicBezTo>
                    <a:lnTo>
                      <a:pt x="97790" y="1918306"/>
                    </a:lnTo>
                    <a:cubicBezTo>
                      <a:pt x="78740" y="1918306"/>
                      <a:pt x="62230" y="1905606"/>
                      <a:pt x="57150" y="1887826"/>
                    </a:cubicBezTo>
                    <a:lnTo>
                      <a:pt x="3947900" y="1887826"/>
                    </a:lnTo>
                    <a:cubicBezTo>
                      <a:pt x="3978380" y="1887826"/>
                      <a:pt x="4003780" y="1862426"/>
                      <a:pt x="4003780" y="1831946"/>
                    </a:cubicBezTo>
                    <a:lnTo>
                      <a:pt x="4003780" y="58420"/>
                    </a:lnTo>
                    <a:cubicBezTo>
                      <a:pt x="4020291" y="64770"/>
                      <a:pt x="4032991" y="80010"/>
                      <a:pt x="4032991" y="99060"/>
                    </a:cubicBezTo>
                    <a:lnTo>
                      <a:pt x="4032991" y="1875126"/>
                    </a:ln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697668" y="858653"/>
              <a:ext cx="3427282" cy="508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7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382414" y="4764505"/>
            <a:ext cx="2701388" cy="1943735"/>
            <a:chOff x="0" y="0"/>
            <a:chExt cx="3425373" cy="24646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7150" y="58420"/>
              <a:ext cx="3355523" cy="2393545"/>
            </a:xfrm>
            <a:custGeom>
              <a:avLst/>
              <a:gdLst/>
              <a:ahLst/>
              <a:cxnLst/>
              <a:rect r="r" b="b" t="t" l="l"/>
              <a:pathLst>
                <a:path h="2393545" w="3355523">
                  <a:moveTo>
                    <a:pt x="3270433" y="2363065"/>
                  </a:moveTo>
                  <a:lnTo>
                    <a:pt x="0" y="2363065"/>
                  </a:lnTo>
                  <a:cubicBezTo>
                    <a:pt x="5080" y="2380845"/>
                    <a:pt x="21590" y="2393545"/>
                    <a:pt x="40640" y="2393545"/>
                  </a:cubicBezTo>
                  <a:lnTo>
                    <a:pt x="3312344" y="2393545"/>
                  </a:lnTo>
                  <a:cubicBezTo>
                    <a:pt x="3336473" y="2393545"/>
                    <a:pt x="3355523" y="2374495"/>
                    <a:pt x="3355523" y="2350365"/>
                  </a:cubicBezTo>
                  <a:lnTo>
                    <a:pt x="3355523" y="40640"/>
                  </a:lnTo>
                  <a:cubicBezTo>
                    <a:pt x="3355523" y="21590"/>
                    <a:pt x="3342823" y="6350"/>
                    <a:pt x="3326313" y="0"/>
                  </a:cubicBezTo>
                  <a:lnTo>
                    <a:pt x="3326313" y="2307185"/>
                  </a:lnTo>
                  <a:cubicBezTo>
                    <a:pt x="3326313" y="2337665"/>
                    <a:pt x="3300913" y="2363065"/>
                    <a:pt x="3270433" y="2363065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2700" y="12700"/>
              <a:ext cx="3358063" cy="2396085"/>
            </a:xfrm>
            <a:custGeom>
              <a:avLst/>
              <a:gdLst/>
              <a:ahLst/>
              <a:cxnLst/>
              <a:rect r="r" b="b" t="t" l="l"/>
              <a:pathLst>
                <a:path h="2396085" w="3358063">
                  <a:moveTo>
                    <a:pt x="43180" y="2396085"/>
                  </a:moveTo>
                  <a:lnTo>
                    <a:pt x="3314883" y="2396085"/>
                  </a:lnTo>
                  <a:cubicBezTo>
                    <a:pt x="3339013" y="2396085"/>
                    <a:pt x="3358063" y="2377035"/>
                    <a:pt x="3358063" y="2352905"/>
                  </a:cubicBezTo>
                  <a:lnTo>
                    <a:pt x="3358063" y="43180"/>
                  </a:lnTo>
                  <a:cubicBezTo>
                    <a:pt x="3358063" y="19050"/>
                    <a:pt x="3339013" y="0"/>
                    <a:pt x="3314883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52905"/>
                  </a:lnTo>
                  <a:cubicBezTo>
                    <a:pt x="0" y="2377035"/>
                    <a:pt x="19050" y="2396085"/>
                    <a:pt x="43180" y="23960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425373" cy="2464665"/>
            </a:xfrm>
            <a:custGeom>
              <a:avLst/>
              <a:gdLst/>
              <a:ahLst/>
              <a:cxnLst/>
              <a:rect r="r" b="b" t="t" l="l"/>
              <a:pathLst>
                <a:path h="2464665" w="3425373">
                  <a:moveTo>
                    <a:pt x="3382193" y="44450"/>
                  </a:moveTo>
                  <a:cubicBezTo>
                    <a:pt x="3377113" y="19050"/>
                    <a:pt x="3354253" y="0"/>
                    <a:pt x="3327583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65605"/>
                  </a:lnTo>
                  <a:cubicBezTo>
                    <a:pt x="0" y="2392275"/>
                    <a:pt x="17780" y="2413865"/>
                    <a:pt x="43180" y="2420215"/>
                  </a:cubicBezTo>
                  <a:cubicBezTo>
                    <a:pt x="48260" y="2445615"/>
                    <a:pt x="71120" y="2464665"/>
                    <a:pt x="97790" y="2464665"/>
                  </a:cubicBezTo>
                  <a:lnTo>
                    <a:pt x="3369494" y="2464665"/>
                  </a:lnTo>
                  <a:cubicBezTo>
                    <a:pt x="3399973" y="2464665"/>
                    <a:pt x="3425373" y="2439265"/>
                    <a:pt x="3425373" y="2408785"/>
                  </a:cubicBezTo>
                  <a:lnTo>
                    <a:pt x="3425373" y="99060"/>
                  </a:lnTo>
                  <a:cubicBezTo>
                    <a:pt x="3425373" y="72390"/>
                    <a:pt x="3407593" y="50800"/>
                    <a:pt x="3382193" y="44450"/>
                  </a:cubicBezTo>
                  <a:close/>
                  <a:moveTo>
                    <a:pt x="12700" y="236560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327583" y="12700"/>
                  </a:lnTo>
                  <a:cubicBezTo>
                    <a:pt x="3351713" y="12700"/>
                    <a:pt x="3370763" y="31750"/>
                    <a:pt x="3370763" y="55880"/>
                  </a:cubicBezTo>
                  <a:lnTo>
                    <a:pt x="3370763" y="2365605"/>
                  </a:lnTo>
                  <a:cubicBezTo>
                    <a:pt x="3370763" y="2389735"/>
                    <a:pt x="3351713" y="2408785"/>
                    <a:pt x="3327583" y="2408785"/>
                  </a:cubicBezTo>
                  <a:lnTo>
                    <a:pt x="55880" y="2408785"/>
                  </a:lnTo>
                  <a:cubicBezTo>
                    <a:pt x="31750" y="2408785"/>
                    <a:pt x="12700" y="2389735"/>
                    <a:pt x="12700" y="2365605"/>
                  </a:cubicBezTo>
                  <a:close/>
                  <a:moveTo>
                    <a:pt x="3412673" y="2408785"/>
                  </a:moveTo>
                  <a:cubicBezTo>
                    <a:pt x="3412673" y="2432915"/>
                    <a:pt x="3393623" y="2451965"/>
                    <a:pt x="3369494" y="2451965"/>
                  </a:cubicBezTo>
                  <a:lnTo>
                    <a:pt x="97790" y="2451965"/>
                  </a:lnTo>
                  <a:cubicBezTo>
                    <a:pt x="78740" y="2451965"/>
                    <a:pt x="62230" y="2439265"/>
                    <a:pt x="57150" y="2421485"/>
                  </a:cubicBezTo>
                  <a:lnTo>
                    <a:pt x="3327583" y="2421485"/>
                  </a:lnTo>
                  <a:cubicBezTo>
                    <a:pt x="3358063" y="2421485"/>
                    <a:pt x="3383463" y="2396085"/>
                    <a:pt x="3383463" y="2365605"/>
                  </a:cubicBezTo>
                  <a:lnTo>
                    <a:pt x="3383463" y="58420"/>
                  </a:lnTo>
                  <a:cubicBezTo>
                    <a:pt x="3399973" y="64770"/>
                    <a:pt x="3412673" y="80010"/>
                    <a:pt x="3412673" y="99060"/>
                  </a:cubicBezTo>
                  <a:lnTo>
                    <a:pt x="3412673" y="2408785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7075923" y="6919505"/>
            <a:ext cx="2657184" cy="1734158"/>
            <a:chOff x="0" y="0"/>
            <a:chExt cx="3666212" cy="23926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7150" y="58420"/>
              <a:ext cx="3596362" cy="2321559"/>
            </a:xfrm>
            <a:custGeom>
              <a:avLst/>
              <a:gdLst/>
              <a:ahLst/>
              <a:cxnLst/>
              <a:rect r="r" b="b" t="t" l="l"/>
              <a:pathLst>
                <a:path h="2321559" w="3596362">
                  <a:moveTo>
                    <a:pt x="3511272" y="2291079"/>
                  </a:moveTo>
                  <a:lnTo>
                    <a:pt x="0" y="2291079"/>
                  </a:lnTo>
                  <a:cubicBezTo>
                    <a:pt x="5080" y="2308859"/>
                    <a:pt x="21590" y="2321559"/>
                    <a:pt x="40640" y="2321559"/>
                  </a:cubicBezTo>
                  <a:lnTo>
                    <a:pt x="3553182" y="2321559"/>
                  </a:lnTo>
                  <a:cubicBezTo>
                    <a:pt x="3577312" y="2321559"/>
                    <a:pt x="3596362" y="2302509"/>
                    <a:pt x="3596362" y="2278379"/>
                  </a:cubicBezTo>
                  <a:lnTo>
                    <a:pt x="3596362" y="40640"/>
                  </a:lnTo>
                  <a:cubicBezTo>
                    <a:pt x="3596362" y="21590"/>
                    <a:pt x="3583662" y="6350"/>
                    <a:pt x="3567152" y="0"/>
                  </a:cubicBezTo>
                  <a:lnTo>
                    <a:pt x="3567152" y="2235199"/>
                  </a:lnTo>
                  <a:cubicBezTo>
                    <a:pt x="3567152" y="2265679"/>
                    <a:pt x="3541752" y="2291079"/>
                    <a:pt x="3511272" y="2291079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2700" y="12700"/>
              <a:ext cx="3598902" cy="2324099"/>
            </a:xfrm>
            <a:custGeom>
              <a:avLst/>
              <a:gdLst/>
              <a:ahLst/>
              <a:cxnLst/>
              <a:rect r="r" b="b" t="t" l="l"/>
              <a:pathLst>
                <a:path h="2324099" w="3598902">
                  <a:moveTo>
                    <a:pt x="43180" y="2324099"/>
                  </a:moveTo>
                  <a:lnTo>
                    <a:pt x="3555722" y="2324099"/>
                  </a:lnTo>
                  <a:cubicBezTo>
                    <a:pt x="3579852" y="2324099"/>
                    <a:pt x="3598902" y="2305049"/>
                    <a:pt x="3598902" y="2280919"/>
                  </a:cubicBezTo>
                  <a:lnTo>
                    <a:pt x="3598902" y="43180"/>
                  </a:lnTo>
                  <a:cubicBezTo>
                    <a:pt x="3598902" y="19050"/>
                    <a:pt x="3579852" y="0"/>
                    <a:pt x="355572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80919"/>
                  </a:lnTo>
                  <a:cubicBezTo>
                    <a:pt x="0" y="2305049"/>
                    <a:pt x="19050" y="2324099"/>
                    <a:pt x="43180" y="2324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666212" cy="2392679"/>
            </a:xfrm>
            <a:custGeom>
              <a:avLst/>
              <a:gdLst/>
              <a:ahLst/>
              <a:cxnLst/>
              <a:rect r="r" b="b" t="t" l="l"/>
              <a:pathLst>
                <a:path h="2392679" w="3666212">
                  <a:moveTo>
                    <a:pt x="3623032" y="44450"/>
                  </a:moveTo>
                  <a:cubicBezTo>
                    <a:pt x="3617952" y="19050"/>
                    <a:pt x="3595092" y="0"/>
                    <a:pt x="3568422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293619"/>
                  </a:lnTo>
                  <a:cubicBezTo>
                    <a:pt x="0" y="2320289"/>
                    <a:pt x="17780" y="2341879"/>
                    <a:pt x="43180" y="2348229"/>
                  </a:cubicBezTo>
                  <a:cubicBezTo>
                    <a:pt x="48260" y="2373629"/>
                    <a:pt x="71120" y="2392679"/>
                    <a:pt x="97790" y="2392679"/>
                  </a:cubicBezTo>
                  <a:lnTo>
                    <a:pt x="3610332" y="2392679"/>
                  </a:lnTo>
                  <a:cubicBezTo>
                    <a:pt x="3640812" y="2392679"/>
                    <a:pt x="3666212" y="2367279"/>
                    <a:pt x="3666212" y="2336799"/>
                  </a:cubicBezTo>
                  <a:lnTo>
                    <a:pt x="3666212" y="99060"/>
                  </a:lnTo>
                  <a:cubicBezTo>
                    <a:pt x="3666212" y="72390"/>
                    <a:pt x="3648432" y="50800"/>
                    <a:pt x="3623032" y="44450"/>
                  </a:cubicBezTo>
                  <a:close/>
                  <a:moveTo>
                    <a:pt x="12700" y="229361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568422" y="12700"/>
                  </a:lnTo>
                  <a:cubicBezTo>
                    <a:pt x="3592552" y="12700"/>
                    <a:pt x="3611602" y="31750"/>
                    <a:pt x="3611602" y="55880"/>
                  </a:cubicBezTo>
                  <a:lnTo>
                    <a:pt x="3611602" y="2293619"/>
                  </a:lnTo>
                  <a:cubicBezTo>
                    <a:pt x="3611602" y="2317749"/>
                    <a:pt x="3592552" y="2336799"/>
                    <a:pt x="3568422" y="2336799"/>
                  </a:cubicBezTo>
                  <a:lnTo>
                    <a:pt x="55880" y="2336799"/>
                  </a:lnTo>
                  <a:cubicBezTo>
                    <a:pt x="31750" y="2336799"/>
                    <a:pt x="12700" y="2317749"/>
                    <a:pt x="12700" y="2293619"/>
                  </a:cubicBezTo>
                  <a:close/>
                  <a:moveTo>
                    <a:pt x="3653512" y="2336799"/>
                  </a:moveTo>
                  <a:cubicBezTo>
                    <a:pt x="3653512" y="2360929"/>
                    <a:pt x="3634462" y="2379979"/>
                    <a:pt x="3610332" y="2379979"/>
                  </a:cubicBezTo>
                  <a:lnTo>
                    <a:pt x="97790" y="2379979"/>
                  </a:lnTo>
                  <a:cubicBezTo>
                    <a:pt x="78740" y="2379979"/>
                    <a:pt x="62230" y="2367279"/>
                    <a:pt x="57150" y="2349499"/>
                  </a:cubicBezTo>
                  <a:lnTo>
                    <a:pt x="3568422" y="2349499"/>
                  </a:lnTo>
                  <a:cubicBezTo>
                    <a:pt x="3598902" y="2349499"/>
                    <a:pt x="3624302" y="2324099"/>
                    <a:pt x="3624302" y="2293619"/>
                  </a:cubicBezTo>
                  <a:lnTo>
                    <a:pt x="3624302" y="58420"/>
                  </a:lnTo>
                  <a:cubicBezTo>
                    <a:pt x="3640812" y="64770"/>
                    <a:pt x="3653512" y="80010"/>
                    <a:pt x="3653512" y="99060"/>
                  </a:cubicBezTo>
                  <a:lnTo>
                    <a:pt x="3653512" y="233679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7598939" y="3148194"/>
            <a:ext cx="3460148" cy="1083715"/>
          </a:xfrm>
          <a:custGeom>
            <a:avLst/>
            <a:gdLst/>
            <a:ahLst/>
            <a:cxnLst/>
            <a:rect r="r" b="b" t="t" l="l"/>
            <a:pathLst>
              <a:path h="1083715" w="3460148">
                <a:moveTo>
                  <a:pt x="0" y="0"/>
                </a:moveTo>
                <a:lnTo>
                  <a:pt x="3460148" y="0"/>
                </a:lnTo>
                <a:lnTo>
                  <a:pt x="3460148" y="1083715"/>
                </a:lnTo>
                <a:lnTo>
                  <a:pt x="0" y="1083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8596628" y="5033945"/>
            <a:ext cx="2272959" cy="1404854"/>
          </a:xfrm>
          <a:custGeom>
            <a:avLst/>
            <a:gdLst/>
            <a:ahLst/>
            <a:cxnLst/>
            <a:rect r="r" b="b" t="t" l="l"/>
            <a:pathLst>
              <a:path h="1404854" w="2272959">
                <a:moveTo>
                  <a:pt x="0" y="0"/>
                </a:moveTo>
                <a:lnTo>
                  <a:pt x="2272959" y="0"/>
                </a:lnTo>
                <a:lnTo>
                  <a:pt x="2272959" y="1404854"/>
                </a:lnTo>
                <a:lnTo>
                  <a:pt x="0" y="1404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862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259015" y="7145104"/>
            <a:ext cx="2291000" cy="1282960"/>
          </a:xfrm>
          <a:custGeom>
            <a:avLst/>
            <a:gdLst/>
            <a:ahLst/>
            <a:cxnLst/>
            <a:rect r="r" b="b" t="t" l="l"/>
            <a:pathLst>
              <a:path h="1282960" w="2291000">
                <a:moveTo>
                  <a:pt x="0" y="0"/>
                </a:moveTo>
                <a:lnTo>
                  <a:pt x="2291001" y="0"/>
                </a:lnTo>
                <a:lnTo>
                  <a:pt x="2291001" y="1282960"/>
                </a:lnTo>
                <a:lnTo>
                  <a:pt x="0" y="128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3935181" y="2826864"/>
            <a:ext cx="2288372" cy="1726375"/>
            <a:chOff x="0" y="0"/>
            <a:chExt cx="3051162" cy="2301834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3051162" cy="2301834"/>
              <a:chOff x="0" y="0"/>
              <a:chExt cx="2559617" cy="193100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57150" y="58420"/>
                <a:ext cx="2489767" cy="1859886"/>
              </a:xfrm>
              <a:custGeom>
                <a:avLst/>
                <a:gdLst/>
                <a:ahLst/>
                <a:cxnLst/>
                <a:rect r="r" b="b" t="t" l="l"/>
                <a:pathLst>
                  <a:path h="1859886" w="2489767">
                    <a:moveTo>
                      <a:pt x="2404677" y="1829406"/>
                    </a:moveTo>
                    <a:lnTo>
                      <a:pt x="0" y="1829406"/>
                    </a:lnTo>
                    <a:cubicBezTo>
                      <a:pt x="5080" y="1847186"/>
                      <a:pt x="21590" y="1859886"/>
                      <a:pt x="40640" y="1859886"/>
                    </a:cubicBezTo>
                    <a:lnTo>
                      <a:pt x="2446587" y="1859886"/>
                    </a:lnTo>
                    <a:cubicBezTo>
                      <a:pt x="2470717" y="1859886"/>
                      <a:pt x="2489767" y="1840836"/>
                      <a:pt x="2489767" y="1816706"/>
                    </a:cubicBezTo>
                    <a:lnTo>
                      <a:pt x="2489767" y="40640"/>
                    </a:lnTo>
                    <a:cubicBezTo>
                      <a:pt x="2489767" y="21590"/>
                      <a:pt x="2477067" y="6350"/>
                      <a:pt x="2460557" y="0"/>
                    </a:cubicBezTo>
                    <a:lnTo>
                      <a:pt x="2460557" y="1773526"/>
                    </a:lnTo>
                    <a:cubicBezTo>
                      <a:pt x="2460557" y="1804006"/>
                      <a:pt x="2435157" y="1829406"/>
                      <a:pt x="2404677" y="1829406"/>
                    </a:cubicBezTo>
                    <a:close/>
                  </a:path>
                </a:pathLst>
              </a:custGeom>
              <a:solidFill>
                <a:srgbClr val="57FFFF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12700" y="12700"/>
                <a:ext cx="2492307" cy="1862426"/>
              </a:xfrm>
              <a:custGeom>
                <a:avLst/>
                <a:gdLst/>
                <a:ahLst/>
                <a:cxnLst/>
                <a:rect r="r" b="b" t="t" l="l"/>
                <a:pathLst>
                  <a:path h="1862426" w="2492307">
                    <a:moveTo>
                      <a:pt x="43180" y="1862426"/>
                    </a:moveTo>
                    <a:lnTo>
                      <a:pt x="2449127" y="1862426"/>
                    </a:lnTo>
                    <a:cubicBezTo>
                      <a:pt x="2473257" y="1862426"/>
                      <a:pt x="2492307" y="1843376"/>
                      <a:pt x="2492307" y="1819246"/>
                    </a:cubicBezTo>
                    <a:lnTo>
                      <a:pt x="2492307" y="43180"/>
                    </a:lnTo>
                    <a:cubicBezTo>
                      <a:pt x="2492307" y="19050"/>
                      <a:pt x="2473257" y="0"/>
                      <a:pt x="2449127" y="0"/>
                    </a:cubicBezTo>
                    <a:lnTo>
                      <a:pt x="43180" y="0"/>
                    </a:lnTo>
                    <a:cubicBezTo>
                      <a:pt x="19050" y="0"/>
                      <a:pt x="0" y="19050"/>
                      <a:pt x="0" y="43180"/>
                    </a:cubicBezTo>
                    <a:lnTo>
                      <a:pt x="0" y="1819246"/>
                    </a:lnTo>
                    <a:cubicBezTo>
                      <a:pt x="0" y="1843376"/>
                      <a:pt x="19050" y="1862426"/>
                      <a:pt x="43180" y="18624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2559617" cy="1931006"/>
              </a:xfrm>
              <a:custGeom>
                <a:avLst/>
                <a:gdLst/>
                <a:ahLst/>
                <a:cxnLst/>
                <a:rect r="r" b="b" t="t" l="l"/>
                <a:pathLst>
                  <a:path h="1931006" w="2559617">
                    <a:moveTo>
                      <a:pt x="2516437" y="44450"/>
                    </a:moveTo>
                    <a:cubicBezTo>
                      <a:pt x="2511357" y="19050"/>
                      <a:pt x="2488497" y="0"/>
                      <a:pt x="2461827" y="0"/>
                    </a:cubicBezTo>
                    <a:lnTo>
                      <a:pt x="55880" y="0"/>
                    </a:lnTo>
                    <a:cubicBezTo>
                      <a:pt x="25400" y="0"/>
                      <a:pt x="0" y="25400"/>
                      <a:pt x="0" y="55880"/>
                    </a:cubicBezTo>
                    <a:lnTo>
                      <a:pt x="0" y="1831946"/>
                    </a:lnTo>
                    <a:cubicBezTo>
                      <a:pt x="0" y="1858616"/>
                      <a:pt x="17780" y="1880206"/>
                      <a:pt x="43180" y="1886556"/>
                    </a:cubicBezTo>
                    <a:cubicBezTo>
                      <a:pt x="48260" y="1911956"/>
                      <a:pt x="71120" y="1931006"/>
                      <a:pt x="97790" y="1931006"/>
                    </a:cubicBezTo>
                    <a:lnTo>
                      <a:pt x="2503737" y="1931006"/>
                    </a:lnTo>
                    <a:cubicBezTo>
                      <a:pt x="2534217" y="1931006"/>
                      <a:pt x="2559617" y="1905606"/>
                      <a:pt x="2559617" y="1875126"/>
                    </a:cubicBezTo>
                    <a:lnTo>
                      <a:pt x="2559617" y="99060"/>
                    </a:lnTo>
                    <a:cubicBezTo>
                      <a:pt x="2559617" y="72390"/>
                      <a:pt x="2541837" y="50800"/>
                      <a:pt x="2516437" y="44450"/>
                    </a:cubicBezTo>
                    <a:close/>
                    <a:moveTo>
                      <a:pt x="12700" y="1831946"/>
                    </a:moveTo>
                    <a:lnTo>
                      <a:pt x="12700" y="55880"/>
                    </a:lnTo>
                    <a:cubicBezTo>
                      <a:pt x="12700" y="31750"/>
                      <a:pt x="31750" y="12700"/>
                      <a:pt x="55880" y="12700"/>
                    </a:cubicBezTo>
                    <a:lnTo>
                      <a:pt x="2461827" y="12700"/>
                    </a:lnTo>
                    <a:cubicBezTo>
                      <a:pt x="2485957" y="12700"/>
                      <a:pt x="2505007" y="31750"/>
                      <a:pt x="2505007" y="55880"/>
                    </a:cubicBezTo>
                    <a:lnTo>
                      <a:pt x="2505007" y="1831946"/>
                    </a:lnTo>
                    <a:cubicBezTo>
                      <a:pt x="2505007" y="1856076"/>
                      <a:pt x="2485957" y="1875126"/>
                      <a:pt x="2461827" y="1875126"/>
                    </a:cubicBezTo>
                    <a:lnTo>
                      <a:pt x="55880" y="1875126"/>
                    </a:lnTo>
                    <a:cubicBezTo>
                      <a:pt x="31750" y="1875126"/>
                      <a:pt x="12700" y="1856076"/>
                      <a:pt x="12700" y="1831946"/>
                    </a:cubicBezTo>
                    <a:close/>
                    <a:moveTo>
                      <a:pt x="2546917" y="1875126"/>
                    </a:moveTo>
                    <a:cubicBezTo>
                      <a:pt x="2546917" y="1899256"/>
                      <a:pt x="2527867" y="1918306"/>
                      <a:pt x="2503737" y="1918306"/>
                    </a:cubicBezTo>
                    <a:lnTo>
                      <a:pt x="97790" y="1918306"/>
                    </a:lnTo>
                    <a:cubicBezTo>
                      <a:pt x="78740" y="1918306"/>
                      <a:pt x="62230" y="1905606"/>
                      <a:pt x="57150" y="1887826"/>
                    </a:cubicBezTo>
                    <a:lnTo>
                      <a:pt x="2461827" y="1887826"/>
                    </a:lnTo>
                    <a:cubicBezTo>
                      <a:pt x="2492307" y="1887826"/>
                      <a:pt x="2517707" y="1862426"/>
                      <a:pt x="2517707" y="1831946"/>
                    </a:cubicBezTo>
                    <a:lnTo>
                      <a:pt x="2517707" y="58420"/>
                    </a:lnTo>
                    <a:cubicBezTo>
                      <a:pt x="2534217" y="64770"/>
                      <a:pt x="2546917" y="80010"/>
                      <a:pt x="2546917" y="99060"/>
                    </a:cubicBezTo>
                    <a:lnTo>
                      <a:pt x="2546917" y="1875126"/>
                    </a:lnTo>
                    <a:close/>
                  </a:path>
                </a:pathLst>
              </a:custGeom>
              <a:solidFill>
                <a:srgbClr val="57FFFF"/>
              </a:soli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441399" y="858653"/>
              <a:ext cx="2168364" cy="508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7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404823" y="5017821"/>
            <a:ext cx="3349088" cy="1893369"/>
            <a:chOff x="0" y="0"/>
            <a:chExt cx="4246660" cy="240080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57150" y="58420"/>
              <a:ext cx="4176810" cy="2329682"/>
            </a:xfrm>
            <a:custGeom>
              <a:avLst/>
              <a:gdLst/>
              <a:ahLst/>
              <a:cxnLst/>
              <a:rect r="r" b="b" t="t" l="l"/>
              <a:pathLst>
                <a:path h="2329682" w="4176810">
                  <a:moveTo>
                    <a:pt x="4091720" y="2299202"/>
                  </a:moveTo>
                  <a:lnTo>
                    <a:pt x="0" y="2299202"/>
                  </a:lnTo>
                  <a:cubicBezTo>
                    <a:pt x="5080" y="2316982"/>
                    <a:pt x="21590" y="2329682"/>
                    <a:pt x="40640" y="2329682"/>
                  </a:cubicBezTo>
                  <a:lnTo>
                    <a:pt x="4133630" y="2329682"/>
                  </a:lnTo>
                  <a:cubicBezTo>
                    <a:pt x="4157760" y="2329682"/>
                    <a:pt x="4176810" y="2310632"/>
                    <a:pt x="4176810" y="2286502"/>
                  </a:cubicBezTo>
                  <a:lnTo>
                    <a:pt x="4176810" y="40640"/>
                  </a:lnTo>
                  <a:cubicBezTo>
                    <a:pt x="4176810" y="21590"/>
                    <a:pt x="4164110" y="6350"/>
                    <a:pt x="4147600" y="0"/>
                  </a:cubicBezTo>
                  <a:lnTo>
                    <a:pt x="4147600" y="2243322"/>
                  </a:lnTo>
                  <a:cubicBezTo>
                    <a:pt x="4147600" y="2273802"/>
                    <a:pt x="4122200" y="2299202"/>
                    <a:pt x="4091720" y="2299202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2700" y="12700"/>
              <a:ext cx="4179350" cy="2332222"/>
            </a:xfrm>
            <a:custGeom>
              <a:avLst/>
              <a:gdLst/>
              <a:ahLst/>
              <a:cxnLst/>
              <a:rect r="r" b="b" t="t" l="l"/>
              <a:pathLst>
                <a:path h="2332222" w="4179350">
                  <a:moveTo>
                    <a:pt x="43180" y="2332222"/>
                  </a:moveTo>
                  <a:lnTo>
                    <a:pt x="4136170" y="2332222"/>
                  </a:lnTo>
                  <a:cubicBezTo>
                    <a:pt x="4160300" y="2332222"/>
                    <a:pt x="4179350" y="2313172"/>
                    <a:pt x="4179350" y="2289042"/>
                  </a:cubicBezTo>
                  <a:lnTo>
                    <a:pt x="4179350" y="43180"/>
                  </a:lnTo>
                  <a:cubicBezTo>
                    <a:pt x="4179350" y="19050"/>
                    <a:pt x="4160300" y="0"/>
                    <a:pt x="4136170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89042"/>
                  </a:lnTo>
                  <a:cubicBezTo>
                    <a:pt x="0" y="2313172"/>
                    <a:pt x="19050" y="2332222"/>
                    <a:pt x="43180" y="23322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246660" cy="2400802"/>
            </a:xfrm>
            <a:custGeom>
              <a:avLst/>
              <a:gdLst/>
              <a:ahLst/>
              <a:cxnLst/>
              <a:rect r="r" b="b" t="t" l="l"/>
              <a:pathLst>
                <a:path h="2400802" w="4246660">
                  <a:moveTo>
                    <a:pt x="4203480" y="44450"/>
                  </a:moveTo>
                  <a:cubicBezTo>
                    <a:pt x="4198400" y="19050"/>
                    <a:pt x="4175540" y="0"/>
                    <a:pt x="4148870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01742"/>
                  </a:lnTo>
                  <a:cubicBezTo>
                    <a:pt x="0" y="2328412"/>
                    <a:pt x="17780" y="2350002"/>
                    <a:pt x="43180" y="2356352"/>
                  </a:cubicBezTo>
                  <a:cubicBezTo>
                    <a:pt x="48260" y="2381752"/>
                    <a:pt x="71120" y="2400802"/>
                    <a:pt x="97790" y="2400802"/>
                  </a:cubicBezTo>
                  <a:lnTo>
                    <a:pt x="4190780" y="2400802"/>
                  </a:lnTo>
                  <a:cubicBezTo>
                    <a:pt x="4221260" y="2400802"/>
                    <a:pt x="4246660" y="2375402"/>
                    <a:pt x="4246660" y="2344922"/>
                  </a:cubicBezTo>
                  <a:lnTo>
                    <a:pt x="4246660" y="99060"/>
                  </a:lnTo>
                  <a:cubicBezTo>
                    <a:pt x="4246660" y="72390"/>
                    <a:pt x="4228880" y="50800"/>
                    <a:pt x="4203480" y="44450"/>
                  </a:cubicBezTo>
                  <a:close/>
                  <a:moveTo>
                    <a:pt x="12700" y="2301742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148870" y="12700"/>
                  </a:lnTo>
                  <a:cubicBezTo>
                    <a:pt x="4173000" y="12700"/>
                    <a:pt x="4192050" y="31750"/>
                    <a:pt x="4192050" y="55880"/>
                  </a:cubicBezTo>
                  <a:lnTo>
                    <a:pt x="4192050" y="2301742"/>
                  </a:lnTo>
                  <a:cubicBezTo>
                    <a:pt x="4192050" y="2325872"/>
                    <a:pt x="4173000" y="2344922"/>
                    <a:pt x="4148870" y="2344922"/>
                  </a:cubicBezTo>
                  <a:lnTo>
                    <a:pt x="55880" y="2344922"/>
                  </a:lnTo>
                  <a:cubicBezTo>
                    <a:pt x="31750" y="2344922"/>
                    <a:pt x="12700" y="2325872"/>
                    <a:pt x="12700" y="2301742"/>
                  </a:cubicBezTo>
                  <a:close/>
                  <a:moveTo>
                    <a:pt x="4233960" y="2344922"/>
                  </a:moveTo>
                  <a:cubicBezTo>
                    <a:pt x="4233960" y="2369052"/>
                    <a:pt x="4214910" y="2388102"/>
                    <a:pt x="4190780" y="2388102"/>
                  </a:cubicBezTo>
                  <a:lnTo>
                    <a:pt x="97790" y="2388102"/>
                  </a:lnTo>
                  <a:cubicBezTo>
                    <a:pt x="78740" y="2388102"/>
                    <a:pt x="62230" y="2375402"/>
                    <a:pt x="57150" y="2357622"/>
                  </a:cubicBezTo>
                  <a:lnTo>
                    <a:pt x="4148870" y="2357622"/>
                  </a:lnTo>
                  <a:cubicBezTo>
                    <a:pt x="4179350" y="2357622"/>
                    <a:pt x="4204750" y="2332222"/>
                    <a:pt x="4204750" y="2301742"/>
                  </a:cubicBezTo>
                  <a:lnTo>
                    <a:pt x="4204750" y="58420"/>
                  </a:lnTo>
                  <a:cubicBezTo>
                    <a:pt x="4221260" y="64770"/>
                    <a:pt x="4233960" y="80010"/>
                    <a:pt x="4233960" y="99060"/>
                  </a:cubicBezTo>
                  <a:lnTo>
                    <a:pt x="4233960" y="2344922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2606589" y="7149146"/>
            <a:ext cx="2270522" cy="1734158"/>
            <a:chOff x="0" y="0"/>
            <a:chExt cx="3132720" cy="239267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7150" y="58420"/>
              <a:ext cx="3062870" cy="2321559"/>
            </a:xfrm>
            <a:custGeom>
              <a:avLst/>
              <a:gdLst/>
              <a:ahLst/>
              <a:cxnLst/>
              <a:rect r="r" b="b" t="t" l="l"/>
              <a:pathLst>
                <a:path h="2321559" w="3062870">
                  <a:moveTo>
                    <a:pt x="2977780" y="2291079"/>
                  </a:moveTo>
                  <a:lnTo>
                    <a:pt x="0" y="2291079"/>
                  </a:lnTo>
                  <a:cubicBezTo>
                    <a:pt x="5080" y="2308859"/>
                    <a:pt x="21590" y="2321559"/>
                    <a:pt x="40640" y="2321559"/>
                  </a:cubicBezTo>
                  <a:lnTo>
                    <a:pt x="3019690" y="2321559"/>
                  </a:lnTo>
                  <a:cubicBezTo>
                    <a:pt x="3043820" y="2321559"/>
                    <a:pt x="3062870" y="2302509"/>
                    <a:pt x="3062870" y="2278379"/>
                  </a:cubicBezTo>
                  <a:lnTo>
                    <a:pt x="3062870" y="40640"/>
                  </a:lnTo>
                  <a:cubicBezTo>
                    <a:pt x="3062870" y="21590"/>
                    <a:pt x="3050170" y="6350"/>
                    <a:pt x="3033660" y="0"/>
                  </a:cubicBezTo>
                  <a:lnTo>
                    <a:pt x="3033660" y="2235199"/>
                  </a:lnTo>
                  <a:cubicBezTo>
                    <a:pt x="3033660" y="2265679"/>
                    <a:pt x="3008260" y="2291079"/>
                    <a:pt x="2977780" y="2291079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2700" y="12700"/>
              <a:ext cx="3065410" cy="2324099"/>
            </a:xfrm>
            <a:custGeom>
              <a:avLst/>
              <a:gdLst/>
              <a:ahLst/>
              <a:cxnLst/>
              <a:rect r="r" b="b" t="t" l="l"/>
              <a:pathLst>
                <a:path h="2324099" w="3065410">
                  <a:moveTo>
                    <a:pt x="43180" y="2324099"/>
                  </a:moveTo>
                  <a:lnTo>
                    <a:pt x="3022230" y="2324099"/>
                  </a:lnTo>
                  <a:cubicBezTo>
                    <a:pt x="3046360" y="2324099"/>
                    <a:pt x="3065410" y="2305049"/>
                    <a:pt x="3065410" y="2280919"/>
                  </a:cubicBezTo>
                  <a:lnTo>
                    <a:pt x="3065410" y="43180"/>
                  </a:lnTo>
                  <a:cubicBezTo>
                    <a:pt x="3065410" y="19050"/>
                    <a:pt x="3046360" y="0"/>
                    <a:pt x="3022230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80919"/>
                  </a:lnTo>
                  <a:cubicBezTo>
                    <a:pt x="0" y="2305049"/>
                    <a:pt x="19050" y="2324099"/>
                    <a:pt x="43180" y="232409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132720" cy="2392679"/>
            </a:xfrm>
            <a:custGeom>
              <a:avLst/>
              <a:gdLst/>
              <a:ahLst/>
              <a:cxnLst/>
              <a:rect r="r" b="b" t="t" l="l"/>
              <a:pathLst>
                <a:path h="2392679" w="3132720">
                  <a:moveTo>
                    <a:pt x="3089540" y="44450"/>
                  </a:moveTo>
                  <a:cubicBezTo>
                    <a:pt x="3084460" y="19050"/>
                    <a:pt x="3061600" y="0"/>
                    <a:pt x="3034930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293619"/>
                  </a:lnTo>
                  <a:cubicBezTo>
                    <a:pt x="0" y="2320289"/>
                    <a:pt x="17780" y="2341879"/>
                    <a:pt x="43180" y="2348229"/>
                  </a:cubicBezTo>
                  <a:cubicBezTo>
                    <a:pt x="48260" y="2373629"/>
                    <a:pt x="71120" y="2392679"/>
                    <a:pt x="97790" y="2392679"/>
                  </a:cubicBezTo>
                  <a:lnTo>
                    <a:pt x="3076840" y="2392679"/>
                  </a:lnTo>
                  <a:cubicBezTo>
                    <a:pt x="3107320" y="2392679"/>
                    <a:pt x="3132720" y="2367279"/>
                    <a:pt x="3132720" y="2336799"/>
                  </a:cubicBezTo>
                  <a:lnTo>
                    <a:pt x="3132720" y="99060"/>
                  </a:lnTo>
                  <a:cubicBezTo>
                    <a:pt x="3132720" y="72390"/>
                    <a:pt x="3114940" y="50800"/>
                    <a:pt x="3089540" y="44450"/>
                  </a:cubicBezTo>
                  <a:close/>
                  <a:moveTo>
                    <a:pt x="12700" y="229361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034930" y="12700"/>
                  </a:lnTo>
                  <a:cubicBezTo>
                    <a:pt x="3059060" y="12700"/>
                    <a:pt x="3078110" y="31750"/>
                    <a:pt x="3078110" y="55880"/>
                  </a:cubicBezTo>
                  <a:lnTo>
                    <a:pt x="3078110" y="2293619"/>
                  </a:lnTo>
                  <a:cubicBezTo>
                    <a:pt x="3078110" y="2317749"/>
                    <a:pt x="3059060" y="2336799"/>
                    <a:pt x="3034930" y="2336799"/>
                  </a:cubicBezTo>
                  <a:lnTo>
                    <a:pt x="55880" y="2336799"/>
                  </a:lnTo>
                  <a:cubicBezTo>
                    <a:pt x="31750" y="2336799"/>
                    <a:pt x="12700" y="2317749"/>
                    <a:pt x="12700" y="2293619"/>
                  </a:cubicBezTo>
                  <a:close/>
                  <a:moveTo>
                    <a:pt x="3120020" y="2336799"/>
                  </a:moveTo>
                  <a:cubicBezTo>
                    <a:pt x="3120020" y="2360929"/>
                    <a:pt x="3100970" y="2379979"/>
                    <a:pt x="3076840" y="2379979"/>
                  </a:cubicBezTo>
                  <a:lnTo>
                    <a:pt x="97790" y="2379979"/>
                  </a:lnTo>
                  <a:cubicBezTo>
                    <a:pt x="78740" y="2379979"/>
                    <a:pt x="62230" y="2367279"/>
                    <a:pt x="57150" y="2349499"/>
                  </a:cubicBezTo>
                  <a:lnTo>
                    <a:pt x="3034930" y="2349499"/>
                  </a:lnTo>
                  <a:cubicBezTo>
                    <a:pt x="3065410" y="2349499"/>
                    <a:pt x="3090810" y="2324099"/>
                    <a:pt x="3090810" y="2293619"/>
                  </a:cubicBezTo>
                  <a:lnTo>
                    <a:pt x="3090810" y="58420"/>
                  </a:lnTo>
                  <a:cubicBezTo>
                    <a:pt x="3107320" y="64770"/>
                    <a:pt x="3120020" y="80010"/>
                    <a:pt x="3120020" y="99060"/>
                  </a:cubicBezTo>
                  <a:lnTo>
                    <a:pt x="3120020" y="233679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Freeform 60" id="60"/>
          <p:cNvSpPr/>
          <p:nvPr/>
        </p:nvSpPr>
        <p:spPr>
          <a:xfrm flipH="false" flipV="false" rot="0">
            <a:off x="12799920" y="7253143"/>
            <a:ext cx="1883860" cy="1526165"/>
          </a:xfrm>
          <a:custGeom>
            <a:avLst/>
            <a:gdLst/>
            <a:ahLst/>
            <a:cxnLst/>
            <a:rect r="r" b="b" t="t" l="l"/>
            <a:pathLst>
              <a:path h="1526165" w="1883860">
                <a:moveTo>
                  <a:pt x="0" y="0"/>
                </a:moveTo>
                <a:lnTo>
                  <a:pt x="1883860" y="0"/>
                </a:lnTo>
                <a:lnTo>
                  <a:pt x="1883860" y="1526165"/>
                </a:lnTo>
                <a:lnTo>
                  <a:pt x="0" y="1526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3741850" y="5481249"/>
            <a:ext cx="1215549" cy="966512"/>
          </a:xfrm>
          <a:custGeom>
            <a:avLst/>
            <a:gdLst/>
            <a:ahLst/>
            <a:cxnLst/>
            <a:rect r="r" b="b" t="t" l="l"/>
            <a:pathLst>
              <a:path h="966512" w="1215549">
                <a:moveTo>
                  <a:pt x="0" y="0"/>
                </a:moveTo>
                <a:lnTo>
                  <a:pt x="1215550" y="0"/>
                </a:lnTo>
                <a:lnTo>
                  <a:pt x="1215550" y="966513"/>
                </a:lnTo>
                <a:lnTo>
                  <a:pt x="0" y="9665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419" t="-5824" r="-10033" b="-9531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5430657" y="5407932"/>
            <a:ext cx="1113147" cy="1113147"/>
          </a:xfrm>
          <a:custGeom>
            <a:avLst/>
            <a:gdLst/>
            <a:ahLst/>
            <a:cxnLst/>
            <a:rect r="r" b="b" t="t" l="l"/>
            <a:pathLst>
              <a:path h="1113147" w="1113147">
                <a:moveTo>
                  <a:pt x="0" y="0"/>
                </a:moveTo>
                <a:lnTo>
                  <a:pt x="1113147" y="0"/>
                </a:lnTo>
                <a:lnTo>
                  <a:pt x="1113147" y="1113147"/>
                </a:lnTo>
                <a:lnTo>
                  <a:pt x="0" y="1113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4372266" y="2950440"/>
            <a:ext cx="1414202" cy="1479222"/>
          </a:xfrm>
          <a:custGeom>
            <a:avLst/>
            <a:gdLst/>
            <a:ahLst/>
            <a:cxnLst/>
            <a:rect r="r" b="b" t="t" l="l"/>
            <a:pathLst>
              <a:path h="1479222" w="1414202">
                <a:moveTo>
                  <a:pt x="0" y="0"/>
                </a:moveTo>
                <a:lnTo>
                  <a:pt x="1414202" y="0"/>
                </a:lnTo>
                <a:lnTo>
                  <a:pt x="1414202" y="1479223"/>
                </a:lnTo>
                <a:lnTo>
                  <a:pt x="0" y="14792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028700"/>
            <a:ext cx="16117722" cy="1167726"/>
            <a:chOff x="0" y="0"/>
            <a:chExt cx="31091641" cy="2252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2189085"/>
            </a:xfrm>
            <a:custGeom>
              <a:avLst/>
              <a:gdLst/>
              <a:ahLst/>
              <a:cxnLst/>
              <a:rect r="r" b="b" t="t" l="l"/>
              <a:pathLst>
                <a:path h="2189085" w="31028140">
                  <a:moveTo>
                    <a:pt x="30935433" y="2189085"/>
                  </a:moveTo>
                  <a:lnTo>
                    <a:pt x="92710" y="2189085"/>
                  </a:lnTo>
                  <a:cubicBezTo>
                    <a:pt x="41910" y="2189085"/>
                    <a:pt x="0" y="2147175"/>
                    <a:pt x="0" y="20963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2095105"/>
                  </a:lnTo>
                  <a:cubicBezTo>
                    <a:pt x="31028140" y="2147175"/>
                    <a:pt x="30986233" y="2189085"/>
                    <a:pt x="30935433" y="21890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2252585"/>
            </a:xfrm>
            <a:custGeom>
              <a:avLst/>
              <a:gdLst/>
              <a:ahLst/>
              <a:cxnLst/>
              <a:rect r="r" b="b" t="t" l="l"/>
              <a:pathLst>
                <a:path h="2252585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2128125"/>
                  </a:lnTo>
                  <a:cubicBezTo>
                    <a:pt x="31031951" y="2163685"/>
                    <a:pt x="31002740" y="2192895"/>
                    <a:pt x="30967183" y="2192895"/>
                  </a:cubicBezTo>
                  <a:lnTo>
                    <a:pt x="124460" y="2192895"/>
                  </a:lnTo>
                  <a:cubicBezTo>
                    <a:pt x="88900" y="2192895"/>
                    <a:pt x="59690" y="2163685"/>
                    <a:pt x="59690" y="21281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28125"/>
                  </a:lnTo>
                  <a:cubicBezTo>
                    <a:pt x="0" y="2196705"/>
                    <a:pt x="55880" y="2252585"/>
                    <a:pt x="124460" y="2252585"/>
                  </a:cubicBezTo>
                  <a:lnTo>
                    <a:pt x="30967183" y="2252585"/>
                  </a:lnTo>
                  <a:cubicBezTo>
                    <a:pt x="31035761" y="2252585"/>
                    <a:pt x="31091640" y="2196705"/>
                    <a:pt x="31091640" y="2128125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12138" y="1494396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04059" y="1209355"/>
            <a:ext cx="555617" cy="77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101010"/>
                </a:solidFill>
                <a:latin typeface="Horizon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9125" y="1143445"/>
            <a:ext cx="8928220" cy="150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01010"/>
                </a:solidFill>
                <a:latin typeface="Agrandir Bold"/>
              </a:rPr>
              <a:t>Diagramme de cas d’utilisation</a:t>
            </a:r>
          </a:p>
          <a:p>
            <a:pPr marL="0" indent="0" lvl="0">
              <a:lnSpc>
                <a:spcPts val="56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05266" y="4895439"/>
            <a:ext cx="1410396" cy="5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9"/>
              </a:lnSpc>
            </a:pPr>
            <a:r>
              <a:rPr lang="en-US" sz="1715">
                <a:solidFill>
                  <a:srgbClr val="101010"/>
                </a:solidFill>
                <a:latin typeface="Agrandir"/>
              </a:rPr>
              <a:t>Saisissez votre idée ici.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647044" y="2825744"/>
            <a:ext cx="8993911" cy="5783316"/>
            <a:chOff x="0" y="0"/>
            <a:chExt cx="3298299" cy="21208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7150" y="58420"/>
              <a:ext cx="3228449" cy="2049771"/>
            </a:xfrm>
            <a:custGeom>
              <a:avLst/>
              <a:gdLst/>
              <a:ahLst/>
              <a:cxnLst/>
              <a:rect r="r" b="b" t="t" l="l"/>
              <a:pathLst>
                <a:path h="2049771" w="3228449">
                  <a:moveTo>
                    <a:pt x="3143359" y="2019291"/>
                  </a:moveTo>
                  <a:lnTo>
                    <a:pt x="0" y="2019291"/>
                  </a:lnTo>
                  <a:cubicBezTo>
                    <a:pt x="5080" y="2037071"/>
                    <a:pt x="21590" y="2049771"/>
                    <a:pt x="40640" y="2049771"/>
                  </a:cubicBezTo>
                  <a:lnTo>
                    <a:pt x="3185269" y="2049771"/>
                  </a:lnTo>
                  <a:cubicBezTo>
                    <a:pt x="3209399" y="2049771"/>
                    <a:pt x="3228449" y="2030721"/>
                    <a:pt x="3228449" y="2006591"/>
                  </a:cubicBezTo>
                  <a:lnTo>
                    <a:pt x="3228449" y="40640"/>
                  </a:lnTo>
                  <a:cubicBezTo>
                    <a:pt x="3228449" y="21590"/>
                    <a:pt x="3215749" y="6350"/>
                    <a:pt x="3199239" y="0"/>
                  </a:cubicBezTo>
                  <a:lnTo>
                    <a:pt x="3199239" y="1963411"/>
                  </a:lnTo>
                  <a:cubicBezTo>
                    <a:pt x="3199239" y="1993891"/>
                    <a:pt x="3173839" y="2019291"/>
                    <a:pt x="3143359" y="2019291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3230989" cy="2052311"/>
            </a:xfrm>
            <a:custGeom>
              <a:avLst/>
              <a:gdLst/>
              <a:ahLst/>
              <a:cxnLst/>
              <a:rect r="r" b="b" t="t" l="l"/>
              <a:pathLst>
                <a:path h="2052311" w="3230989">
                  <a:moveTo>
                    <a:pt x="43180" y="2052311"/>
                  </a:moveTo>
                  <a:lnTo>
                    <a:pt x="3187809" y="2052311"/>
                  </a:lnTo>
                  <a:cubicBezTo>
                    <a:pt x="3211939" y="2052311"/>
                    <a:pt x="3230989" y="2033261"/>
                    <a:pt x="3230989" y="2009131"/>
                  </a:cubicBezTo>
                  <a:lnTo>
                    <a:pt x="3230989" y="43180"/>
                  </a:lnTo>
                  <a:cubicBezTo>
                    <a:pt x="3230989" y="19050"/>
                    <a:pt x="3211939" y="0"/>
                    <a:pt x="318780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09131"/>
                  </a:lnTo>
                  <a:cubicBezTo>
                    <a:pt x="0" y="2033261"/>
                    <a:pt x="19050" y="2052311"/>
                    <a:pt x="43180" y="20523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98299" cy="2120891"/>
            </a:xfrm>
            <a:custGeom>
              <a:avLst/>
              <a:gdLst/>
              <a:ahLst/>
              <a:cxnLst/>
              <a:rect r="r" b="b" t="t" l="l"/>
              <a:pathLst>
                <a:path h="2120891" w="3298299">
                  <a:moveTo>
                    <a:pt x="3255119" y="44450"/>
                  </a:moveTo>
                  <a:cubicBezTo>
                    <a:pt x="3250039" y="19050"/>
                    <a:pt x="3227179" y="0"/>
                    <a:pt x="320050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21831"/>
                  </a:lnTo>
                  <a:cubicBezTo>
                    <a:pt x="0" y="2048501"/>
                    <a:pt x="17780" y="2070091"/>
                    <a:pt x="43180" y="2076441"/>
                  </a:cubicBezTo>
                  <a:cubicBezTo>
                    <a:pt x="48260" y="2101841"/>
                    <a:pt x="71120" y="2120891"/>
                    <a:pt x="97790" y="2120891"/>
                  </a:cubicBezTo>
                  <a:lnTo>
                    <a:pt x="3242419" y="2120891"/>
                  </a:lnTo>
                  <a:cubicBezTo>
                    <a:pt x="3272899" y="2120891"/>
                    <a:pt x="3298299" y="2095491"/>
                    <a:pt x="3298299" y="2065011"/>
                  </a:cubicBezTo>
                  <a:lnTo>
                    <a:pt x="3298299" y="99060"/>
                  </a:lnTo>
                  <a:cubicBezTo>
                    <a:pt x="3298299" y="72390"/>
                    <a:pt x="3280519" y="50800"/>
                    <a:pt x="3255119" y="44450"/>
                  </a:cubicBezTo>
                  <a:close/>
                  <a:moveTo>
                    <a:pt x="12700" y="2021831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200509" y="12700"/>
                  </a:lnTo>
                  <a:cubicBezTo>
                    <a:pt x="3224639" y="12700"/>
                    <a:pt x="3243689" y="31750"/>
                    <a:pt x="3243689" y="55880"/>
                  </a:cubicBezTo>
                  <a:lnTo>
                    <a:pt x="3243689" y="2021831"/>
                  </a:lnTo>
                  <a:cubicBezTo>
                    <a:pt x="3243689" y="2045961"/>
                    <a:pt x="3224639" y="2065011"/>
                    <a:pt x="3200509" y="2065011"/>
                  </a:cubicBezTo>
                  <a:lnTo>
                    <a:pt x="55880" y="2065011"/>
                  </a:lnTo>
                  <a:cubicBezTo>
                    <a:pt x="31750" y="2065011"/>
                    <a:pt x="12700" y="2045961"/>
                    <a:pt x="12700" y="2021831"/>
                  </a:cubicBezTo>
                  <a:close/>
                  <a:moveTo>
                    <a:pt x="3285599" y="2065011"/>
                  </a:moveTo>
                  <a:cubicBezTo>
                    <a:pt x="3285599" y="2089141"/>
                    <a:pt x="3266549" y="2108191"/>
                    <a:pt x="3242419" y="2108191"/>
                  </a:cubicBezTo>
                  <a:lnTo>
                    <a:pt x="97790" y="2108191"/>
                  </a:lnTo>
                  <a:cubicBezTo>
                    <a:pt x="78740" y="2108191"/>
                    <a:pt x="62230" y="2095491"/>
                    <a:pt x="57150" y="2077711"/>
                  </a:cubicBezTo>
                  <a:lnTo>
                    <a:pt x="3200509" y="2077711"/>
                  </a:lnTo>
                  <a:cubicBezTo>
                    <a:pt x="3230989" y="2077711"/>
                    <a:pt x="3256389" y="2052311"/>
                    <a:pt x="3256389" y="2021831"/>
                  </a:cubicBezTo>
                  <a:lnTo>
                    <a:pt x="3256389" y="58420"/>
                  </a:lnTo>
                  <a:cubicBezTo>
                    <a:pt x="3272899" y="64770"/>
                    <a:pt x="3285599" y="80010"/>
                    <a:pt x="3285599" y="99060"/>
                  </a:cubicBezTo>
                  <a:lnTo>
                    <a:pt x="3285599" y="2065011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074164" y="3121320"/>
            <a:ext cx="8139673" cy="5192165"/>
          </a:xfrm>
          <a:custGeom>
            <a:avLst/>
            <a:gdLst/>
            <a:ahLst/>
            <a:cxnLst/>
            <a:rect r="r" b="b" t="t" l="l"/>
            <a:pathLst>
              <a:path h="5192165" w="8139673">
                <a:moveTo>
                  <a:pt x="0" y="0"/>
                </a:moveTo>
                <a:lnTo>
                  <a:pt x="8139672" y="0"/>
                </a:lnTo>
                <a:lnTo>
                  <a:pt x="8139672" y="5192165"/>
                </a:lnTo>
                <a:lnTo>
                  <a:pt x="0" y="5192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1" t="0" r="-4565" b="-452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028700"/>
            <a:ext cx="16117722" cy="1167726"/>
            <a:chOff x="0" y="0"/>
            <a:chExt cx="31091641" cy="22525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2189085"/>
            </a:xfrm>
            <a:custGeom>
              <a:avLst/>
              <a:gdLst/>
              <a:ahLst/>
              <a:cxnLst/>
              <a:rect r="r" b="b" t="t" l="l"/>
              <a:pathLst>
                <a:path h="2189085" w="31028140">
                  <a:moveTo>
                    <a:pt x="30935433" y="2189085"/>
                  </a:moveTo>
                  <a:lnTo>
                    <a:pt x="92710" y="2189085"/>
                  </a:lnTo>
                  <a:cubicBezTo>
                    <a:pt x="41910" y="2189085"/>
                    <a:pt x="0" y="2147175"/>
                    <a:pt x="0" y="209637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2095105"/>
                  </a:lnTo>
                  <a:cubicBezTo>
                    <a:pt x="31028140" y="2147175"/>
                    <a:pt x="30986233" y="2189085"/>
                    <a:pt x="30935433" y="21890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2252585"/>
            </a:xfrm>
            <a:custGeom>
              <a:avLst/>
              <a:gdLst/>
              <a:ahLst/>
              <a:cxnLst/>
              <a:rect r="r" b="b" t="t" l="l"/>
              <a:pathLst>
                <a:path h="2252585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2128125"/>
                  </a:lnTo>
                  <a:cubicBezTo>
                    <a:pt x="31031951" y="2163685"/>
                    <a:pt x="31002740" y="2192895"/>
                    <a:pt x="30967183" y="2192895"/>
                  </a:cubicBezTo>
                  <a:lnTo>
                    <a:pt x="124460" y="2192895"/>
                  </a:lnTo>
                  <a:cubicBezTo>
                    <a:pt x="88900" y="2192895"/>
                    <a:pt x="59690" y="2163685"/>
                    <a:pt x="59690" y="212812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28125"/>
                  </a:lnTo>
                  <a:cubicBezTo>
                    <a:pt x="0" y="2196705"/>
                    <a:pt x="55880" y="2252585"/>
                    <a:pt x="124460" y="2252585"/>
                  </a:cubicBezTo>
                  <a:lnTo>
                    <a:pt x="30967183" y="2252585"/>
                  </a:lnTo>
                  <a:cubicBezTo>
                    <a:pt x="31035761" y="2252585"/>
                    <a:pt x="31091640" y="2196705"/>
                    <a:pt x="31091640" y="2128125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312138" y="1494396"/>
            <a:ext cx="429460" cy="228742"/>
            <a:chOff x="0" y="0"/>
            <a:chExt cx="805931" cy="4292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123638" y="3022816"/>
            <a:ext cx="10040724" cy="5416318"/>
            <a:chOff x="0" y="0"/>
            <a:chExt cx="6929098" cy="37377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7150" y="58420"/>
              <a:ext cx="6859248" cy="3666678"/>
            </a:xfrm>
            <a:custGeom>
              <a:avLst/>
              <a:gdLst/>
              <a:ahLst/>
              <a:cxnLst/>
              <a:rect r="r" b="b" t="t" l="l"/>
              <a:pathLst>
                <a:path h="3666678" w="6859248">
                  <a:moveTo>
                    <a:pt x="6774158" y="3636198"/>
                  </a:moveTo>
                  <a:lnTo>
                    <a:pt x="0" y="3636198"/>
                  </a:lnTo>
                  <a:cubicBezTo>
                    <a:pt x="5080" y="3653978"/>
                    <a:pt x="21590" y="3666678"/>
                    <a:pt x="40640" y="3666678"/>
                  </a:cubicBezTo>
                  <a:lnTo>
                    <a:pt x="6816068" y="3666678"/>
                  </a:lnTo>
                  <a:cubicBezTo>
                    <a:pt x="6840198" y="3666678"/>
                    <a:pt x="6859248" y="3647628"/>
                    <a:pt x="6859248" y="3623498"/>
                  </a:cubicBezTo>
                  <a:lnTo>
                    <a:pt x="6859248" y="40640"/>
                  </a:lnTo>
                  <a:cubicBezTo>
                    <a:pt x="6859248" y="21590"/>
                    <a:pt x="6846548" y="6350"/>
                    <a:pt x="6830038" y="0"/>
                  </a:cubicBezTo>
                  <a:lnTo>
                    <a:pt x="6830038" y="3580318"/>
                  </a:lnTo>
                  <a:cubicBezTo>
                    <a:pt x="6830038" y="3610798"/>
                    <a:pt x="6804638" y="3636198"/>
                    <a:pt x="6774158" y="3636198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6861788" cy="3669218"/>
            </a:xfrm>
            <a:custGeom>
              <a:avLst/>
              <a:gdLst/>
              <a:ahLst/>
              <a:cxnLst/>
              <a:rect r="r" b="b" t="t" l="l"/>
              <a:pathLst>
                <a:path h="3669218" w="6861788">
                  <a:moveTo>
                    <a:pt x="43180" y="3669218"/>
                  </a:moveTo>
                  <a:lnTo>
                    <a:pt x="6818608" y="3669218"/>
                  </a:lnTo>
                  <a:cubicBezTo>
                    <a:pt x="6842738" y="3669218"/>
                    <a:pt x="6861788" y="3650168"/>
                    <a:pt x="6861788" y="3626038"/>
                  </a:cubicBezTo>
                  <a:lnTo>
                    <a:pt x="6861788" y="43180"/>
                  </a:lnTo>
                  <a:cubicBezTo>
                    <a:pt x="6861788" y="19050"/>
                    <a:pt x="6842738" y="0"/>
                    <a:pt x="681860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626038"/>
                  </a:lnTo>
                  <a:cubicBezTo>
                    <a:pt x="0" y="3650168"/>
                    <a:pt x="19050" y="3669218"/>
                    <a:pt x="43180" y="366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29098" cy="3737798"/>
            </a:xfrm>
            <a:custGeom>
              <a:avLst/>
              <a:gdLst/>
              <a:ahLst/>
              <a:cxnLst/>
              <a:rect r="r" b="b" t="t" l="l"/>
              <a:pathLst>
                <a:path h="3737798" w="6929098">
                  <a:moveTo>
                    <a:pt x="6885918" y="44450"/>
                  </a:moveTo>
                  <a:cubicBezTo>
                    <a:pt x="6880838" y="19050"/>
                    <a:pt x="6857978" y="0"/>
                    <a:pt x="683130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638738"/>
                  </a:lnTo>
                  <a:cubicBezTo>
                    <a:pt x="0" y="3665408"/>
                    <a:pt x="17780" y="3686998"/>
                    <a:pt x="43180" y="3693348"/>
                  </a:cubicBezTo>
                  <a:cubicBezTo>
                    <a:pt x="48260" y="3718748"/>
                    <a:pt x="71120" y="3737798"/>
                    <a:pt x="97790" y="3737798"/>
                  </a:cubicBezTo>
                  <a:lnTo>
                    <a:pt x="6873218" y="3737798"/>
                  </a:lnTo>
                  <a:cubicBezTo>
                    <a:pt x="6903698" y="3737798"/>
                    <a:pt x="6929098" y="3712398"/>
                    <a:pt x="6929098" y="3681918"/>
                  </a:cubicBezTo>
                  <a:lnTo>
                    <a:pt x="6929098" y="99060"/>
                  </a:lnTo>
                  <a:cubicBezTo>
                    <a:pt x="6929098" y="72390"/>
                    <a:pt x="6911318" y="50800"/>
                    <a:pt x="6885918" y="44450"/>
                  </a:cubicBezTo>
                  <a:close/>
                  <a:moveTo>
                    <a:pt x="12700" y="3638738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31308" y="12700"/>
                  </a:lnTo>
                  <a:cubicBezTo>
                    <a:pt x="6855438" y="12700"/>
                    <a:pt x="6874488" y="31750"/>
                    <a:pt x="6874488" y="55880"/>
                  </a:cubicBezTo>
                  <a:lnTo>
                    <a:pt x="6874488" y="3638738"/>
                  </a:lnTo>
                  <a:cubicBezTo>
                    <a:pt x="6874488" y="3662868"/>
                    <a:pt x="6855438" y="3681918"/>
                    <a:pt x="6831308" y="3681918"/>
                  </a:cubicBezTo>
                  <a:lnTo>
                    <a:pt x="55880" y="3681918"/>
                  </a:lnTo>
                  <a:cubicBezTo>
                    <a:pt x="31750" y="3681918"/>
                    <a:pt x="12700" y="3662868"/>
                    <a:pt x="12700" y="3638738"/>
                  </a:cubicBezTo>
                  <a:close/>
                  <a:moveTo>
                    <a:pt x="6916398" y="3681918"/>
                  </a:moveTo>
                  <a:cubicBezTo>
                    <a:pt x="6916398" y="3706048"/>
                    <a:pt x="6897348" y="3725098"/>
                    <a:pt x="6873218" y="3725098"/>
                  </a:cubicBezTo>
                  <a:lnTo>
                    <a:pt x="97790" y="3725098"/>
                  </a:lnTo>
                  <a:cubicBezTo>
                    <a:pt x="78740" y="3725098"/>
                    <a:pt x="62230" y="3712398"/>
                    <a:pt x="57150" y="3694618"/>
                  </a:cubicBezTo>
                  <a:lnTo>
                    <a:pt x="6831308" y="3694618"/>
                  </a:lnTo>
                  <a:cubicBezTo>
                    <a:pt x="6861788" y="3694618"/>
                    <a:pt x="6887188" y="3669218"/>
                    <a:pt x="6887188" y="3638738"/>
                  </a:cubicBezTo>
                  <a:lnTo>
                    <a:pt x="6887188" y="58420"/>
                  </a:lnTo>
                  <a:cubicBezTo>
                    <a:pt x="6903698" y="64770"/>
                    <a:pt x="6916398" y="80010"/>
                    <a:pt x="6916398" y="99060"/>
                  </a:cubicBezTo>
                  <a:lnTo>
                    <a:pt x="6916398" y="3681918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465768" y="3451729"/>
            <a:ext cx="9356465" cy="4520963"/>
          </a:xfrm>
          <a:custGeom>
            <a:avLst/>
            <a:gdLst/>
            <a:ahLst/>
            <a:cxnLst/>
            <a:rect r="r" b="b" t="t" l="l"/>
            <a:pathLst>
              <a:path h="4520963" w="9356465">
                <a:moveTo>
                  <a:pt x="0" y="0"/>
                </a:moveTo>
                <a:lnTo>
                  <a:pt x="9356464" y="0"/>
                </a:lnTo>
                <a:lnTo>
                  <a:pt x="9356464" y="4520963"/>
                </a:lnTo>
                <a:lnTo>
                  <a:pt x="0" y="452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9" t="0" r="-4041" b="-968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4059" y="1209355"/>
            <a:ext cx="555617" cy="77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101010"/>
                </a:solidFill>
                <a:latin typeface="Horizon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9125" y="1143445"/>
            <a:ext cx="8928220" cy="150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01010"/>
                </a:solidFill>
                <a:latin typeface="Agrandir Bold"/>
              </a:rPr>
              <a:t>Diagramme d’exigences</a:t>
            </a:r>
          </a:p>
          <a:p>
            <a:pPr marL="0" indent="0" lvl="0">
              <a:lnSpc>
                <a:spcPts val="5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1160523"/>
            <a:chOff x="0" y="0"/>
            <a:chExt cx="21490297" cy="154736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490297" cy="1547364"/>
              <a:chOff x="0" y="0"/>
              <a:chExt cx="31091641" cy="22386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1750" y="31750"/>
                <a:ext cx="31028140" cy="2175189"/>
              </a:xfrm>
              <a:custGeom>
                <a:avLst/>
                <a:gdLst/>
                <a:ahLst/>
                <a:cxnLst/>
                <a:rect r="r" b="b" t="t" l="l"/>
                <a:pathLst>
                  <a:path h="2175189" w="31028140">
                    <a:moveTo>
                      <a:pt x="30935433" y="2175189"/>
                    </a:moveTo>
                    <a:lnTo>
                      <a:pt x="92710" y="2175189"/>
                    </a:lnTo>
                    <a:cubicBezTo>
                      <a:pt x="41910" y="2175189"/>
                      <a:pt x="0" y="2133279"/>
                      <a:pt x="0" y="208247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2081209"/>
                    </a:lnTo>
                    <a:cubicBezTo>
                      <a:pt x="31028140" y="2133279"/>
                      <a:pt x="30986233" y="2175189"/>
                      <a:pt x="30935433" y="2175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091640" cy="2238689"/>
              </a:xfrm>
              <a:custGeom>
                <a:avLst/>
                <a:gdLst/>
                <a:ahLst/>
                <a:cxnLst/>
                <a:rect r="r" b="b" t="t" l="l"/>
                <a:pathLst>
                  <a:path h="2238689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2114229"/>
                    </a:lnTo>
                    <a:cubicBezTo>
                      <a:pt x="31031951" y="2149789"/>
                      <a:pt x="31002740" y="2178999"/>
                      <a:pt x="30967183" y="2178999"/>
                    </a:cubicBezTo>
                    <a:lnTo>
                      <a:pt x="124460" y="2178999"/>
                    </a:lnTo>
                    <a:cubicBezTo>
                      <a:pt x="88900" y="2178999"/>
                      <a:pt x="59690" y="2149789"/>
                      <a:pt x="59690" y="211422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114229"/>
                    </a:lnTo>
                    <a:cubicBezTo>
                      <a:pt x="0" y="2182809"/>
                      <a:pt x="55880" y="2238689"/>
                      <a:pt x="124460" y="2238689"/>
                    </a:cubicBezTo>
                    <a:lnTo>
                      <a:pt x="30967183" y="2238689"/>
                    </a:lnTo>
                    <a:cubicBezTo>
                      <a:pt x="31035761" y="2238689"/>
                      <a:pt x="31091640" y="2182809"/>
                      <a:pt x="31091640" y="2114229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0302666" y="620928"/>
              <a:ext cx="572613" cy="304989"/>
              <a:chOff x="0" y="0"/>
              <a:chExt cx="805931" cy="4292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-5080"/>
                <a:ext cx="805931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805931">
                    <a:moveTo>
                      <a:pt x="788152" y="187960"/>
                    </a:moveTo>
                    <a:lnTo>
                      <a:pt x="526531" y="11430"/>
                    </a:lnTo>
                    <a:cubicBezTo>
                      <a:pt x="508752" y="0"/>
                      <a:pt x="485891" y="3810"/>
                      <a:pt x="473191" y="21590"/>
                    </a:cubicBezTo>
                    <a:cubicBezTo>
                      <a:pt x="461761" y="39370"/>
                      <a:pt x="465572" y="62230"/>
                      <a:pt x="483352" y="74930"/>
                    </a:cubicBezTo>
                    <a:lnTo>
                      <a:pt x="642102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42102" y="257810"/>
                    </a:lnTo>
                    <a:lnTo>
                      <a:pt x="483352" y="364490"/>
                    </a:lnTo>
                    <a:cubicBezTo>
                      <a:pt x="465572" y="375920"/>
                      <a:pt x="461761" y="400050"/>
                      <a:pt x="473192" y="417830"/>
                    </a:cubicBezTo>
                    <a:cubicBezTo>
                      <a:pt x="480811" y="429260"/>
                      <a:pt x="492242" y="434340"/>
                      <a:pt x="504942" y="434340"/>
                    </a:cubicBezTo>
                    <a:cubicBezTo>
                      <a:pt x="512561" y="434340"/>
                      <a:pt x="520181" y="431800"/>
                      <a:pt x="526531" y="427990"/>
                    </a:cubicBezTo>
                    <a:lnTo>
                      <a:pt x="789422" y="251460"/>
                    </a:lnTo>
                    <a:cubicBezTo>
                      <a:pt x="799581" y="243840"/>
                      <a:pt x="805931" y="232410"/>
                      <a:pt x="805931" y="219710"/>
                    </a:cubicBezTo>
                    <a:cubicBezTo>
                      <a:pt x="805931" y="207010"/>
                      <a:pt x="799581" y="195580"/>
                      <a:pt x="788152" y="18796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558560" y="247224"/>
              <a:ext cx="740823" cy="1033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101010"/>
                  </a:solidFill>
                  <a:latin typeface="Horizon Bold"/>
                </a:rPr>
                <a:t>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71981" y="206968"/>
              <a:ext cx="9762084" cy="1009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101010"/>
                  </a:solidFill>
                  <a:latin typeface="Agrandir Bold"/>
                </a:rPr>
                <a:t>Répartition des tâches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28768" y="4915928"/>
            <a:ext cx="1410396" cy="5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9"/>
              </a:lnSpc>
            </a:pPr>
            <a:r>
              <a:rPr lang="en-US" sz="1715">
                <a:solidFill>
                  <a:srgbClr val="101010"/>
                </a:solidFill>
                <a:latin typeface="Agrandir"/>
              </a:rPr>
              <a:t>Saisissez votre idée ici.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08809" y="3974170"/>
            <a:ext cx="4027940" cy="2155098"/>
            <a:chOff x="0" y="0"/>
            <a:chExt cx="4617438" cy="24705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7150" y="58420"/>
              <a:ext cx="4547588" cy="2399381"/>
            </a:xfrm>
            <a:custGeom>
              <a:avLst/>
              <a:gdLst/>
              <a:ahLst/>
              <a:cxnLst/>
              <a:rect r="r" b="b" t="t" l="l"/>
              <a:pathLst>
                <a:path h="2399381" w="4547588">
                  <a:moveTo>
                    <a:pt x="4462498" y="2368901"/>
                  </a:moveTo>
                  <a:lnTo>
                    <a:pt x="0" y="2368901"/>
                  </a:lnTo>
                  <a:cubicBezTo>
                    <a:pt x="5080" y="2386681"/>
                    <a:pt x="21590" y="2399381"/>
                    <a:pt x="40640" y="2399381"/>
                  </a:cubicBezTo>
                  <a:lnTo>
                    <a:pt x="4504408" y="2399381"/>
                  </a:lnTo>
                  <a:cubicBezTo>
                    <a:pt x="4528538" y="2399381"/>
                    <a:pt x="4547588" y="2380331"/>
                    <a:pt x="4547588" y="2356201"/>
                  </a:cubicBezTo>
                  <a:lnTo>
                    <a:pt x="4547588" y="40640"/>
                  </a:lnTo>
                  <a:cubicBezTo>
                    <a:pt x="4547588" y="21590"/>
                    <a:pt x="4534888" y="6350"/>
                    <a:pt x="4518378" y="0"/>
                  </a:cubicBezTo>
                  <a:lnTo>
                    <a:pt x="4518378" y="2313021"/>
                  </a:lnTo>
                  <a:cubicBezTo>
                    <a:pt x="4518378" y="2343501"/>
                    <a:pt x="4492978" y="2368901"/>
                    <a:pt x="4462498" y="2368901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4550128" cy="2401921"/>
            </a:xfrm>
            <a:custGeom>
              <a:avLst/>
              <a:gdLst/>
              <a:ahLst/>
              <a:cxnLst/>
              <a:rect r="r" b="b" t="t" l="l"/>
              <a:pathLst>
                <a:path h="2401921" w="4550128">
                  <a:moveTo>
                    <a:pt x="43180" y="2401921"/>
                  </a:moveTo>
                  <a:lnTo>
                    <a:pt x="4506948" y="2401921"/>
                  </a:lnTo>
                  <a:cubicBezTo>
                    <a:pt x="4531078" y="2401921"/>
                    <a:pt x="4550128" y="2382871"/>
                    <a:pt x="4550128" y="2358741"/>
                  </a:cubicBezTo>
                  <a:lnTo>
                    <a:pt x="4550128" y="43180"/>
                  </a:lnTo>
                  <a:cubicBezTo>
                    <a:pt x="4550128" y="19050"/>
                    <a:pt x="4531078" y="0"/>
                    <a:pt x="450694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358741"/>
                  </a:lnTo>
                  <a:cubicBezTo>
                    <a:pt x="0" y="2382871"/>
                    <a:pt x="19050" y="2401921"/>
                    <a:pt x="43180" y="24019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17438" cy="2470501"/>
            </a:xfrm>
            <a:custGeom>
              <a:avLst/>
              <a:gdLst/>
              <a:ahLst/>
              <a:cxnLst/>
              <a:rect r="r" b="b" t="t" l="l"/>
              <a:pathLst>
                <a:path h="2470501" w="4617438">
                  <a:moveTo>
                    <a:pt x="4574258" y="44450"/>
                  </a:moveTo>
                  <a:cubicBezTo>
                    <a:pt x="4569178" y="19050"/>
                    <a:pt x="4546318" y="0"/>
                    <a:pt x="451964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71441"/>
                  </a:lnTo>
                  <a:cubicBezTo>
                    <a:pt x="0" y="2398111"/>
                    <a:pt x="17780" y="2419701"/>
                    <a:pt x="43180" y="2426051"/>
                  </a:cubicBezTo>
                  <a:cubicBezTo>
                    <a:pt x="48260" y="2451451"/>
                    <a:pt x="71120" y="2470501"/>
                    <a:pt x="97790" y="2470501"/>
                  </a:cubicBezTo>
                  <a:lnTo>
                    <a:pt x="4561558" y="2470501"/>
                  </a:lnTo>
                  <a:cubicBezTo>
                    <a:pt x="4592038" y="2470501"/>
                    <a:pt x="4617438" y="2445101"/>
                    <a:pt x="4617438" y="2414621"/>
                  </a:cubicBezTo>
                  <a:lnTo>
                    <a:pt x="4617438" y="99060"/>
                  </a:lnTo>
                  <a:cubicBezTo>
                    <a:pt x="4617438" y="72390"/>
                    <a:pt x="4599658" y="50800"/>
                    <a:pt x="4574258" y="44450"/>
                  </a:cubicBezTo>
                  <a:close/>
                  <a:moveTo>
                    <a:pt x="12700" y="2371441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519648" y="12700"/>
                  </a:lnTo>
                  <a:cubicBezTo>
                    <a:pt x="4543778" y="12700"/>
                    <a:pt x="4562828" y="31750"/>
                    <a:pt x="4562828" y="55880"/>
                  </a:cubicBezTo>
                  <a:lnTo>
                    <a:pt x="4562828" y="2371441"/>
                  </a:lnTo>
                  <a:cubicBezTo>
                    <a:pt x="4562828" y="2395571"/>
                    <a:pt x="4543778" y="2414621"/>
                    <a:pt x="4519648" y="2414621"/>
                  </a:cubicBezTo>
                  <a:lnTo>
                    <a:pt x="55880" y="2414621"/>
                  </a:lnTo>
                  <a:cubicBezTo>
                    <a:pt x="31750" y="2414621"/>
                    <a:pt x="12700" y="2395571"/>
                    <a:pt x="12700" y="2371441"/>
                  </a:cubicBezTo>
                  <a:close/>
                  <a:moveTo>
                    <a:pt x="4604738" y="2414621"/>
                  </a:moveTo>
                  <a:cubicBezTo>
                    <a:pt x="4604738" y="2438751"/>
                    <a:pt x="4585688" y="2457801"/>
                    <a:pt x="4561558" y="2457801"/>
                  </a:cubicBezTo>
                  <a:lnTo>
                    <a:pt x="97790" y="2457801"/>
                  </a:lnTo>
                  <a:cubicBezTo>
                    <a:pt x="78740" y="2457801"/>
                    <a:pt x="62230" y="2445101"/>
                    <a:pt x="57150" y="2427321"/>
                  </a:cubicBezTo>
                  <a:lnTo>
                    <a:pt x="4519648" y="2427321"/>
                  </a:lnTo>
                  <a:cubicBezTo>
                    <a:pt x="4550128" y="2427321"/>
                    <a:pt x="4575528" y="2401921"/>
                    <a:pt x="4575528" y="2371441"/>
                  </a:cubicBezTo>
                  <a:lnTo>
                    <a:pt x="4575528" y="58420"/>
                  </a:lnTo>
                  <a:cubicBezTo>
                    <a:pt x="4592038" y="64770"/>
                    <a:pt x="4604738" y="80010"/>
                    <a:pt x="4604738" y="99060"/>
                  </a:cubicBezTo>
                  <a:lnTo>
                    <a:pt x="4604738" y="2414621"/>
                  </a:ln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46363" y="4111714"/>
            <a:ext cx="21715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Muhammed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81985" y="5243370"/>
            <a:ext cx="4741694" cy="2246145"/>
            <a:chOff x="0" y="0"/>
            <a:chExt cx="4676669" cy="22153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7150" y="58420"/>
              <a:ext cx="4606819" cy="2144222"/>
            </a:xfrm>
            <a:custGeom>
              <a:avLst/>
              <a:gdLst/>
              <a:ahLst/>
              <a:cxnLst/>
              <a:rect r="r" b="b" t="t" l="l"/>
              <a:pathLst>
                <a:path h="2144222" w="4606819">
                  <a:moveTo>
                    <a:pt x="4521729" y="2113743"/>
                  </a:moveTo>
                  <a:lnTo>
                    <a:pt x="0" y="2113743"/>
                  </a:lnTo>
                  <a:cubicBezTo>
                    <a:pt x="5080" y="2131522"/>
                    <a:pt x="21590" y="2144222"/>
                    <a:pt x="40640" y="2144222"/>
                  </a:cubicBezTo>
                  <a:lnTo>
                    <a:pt x="4563639" y="2144222"/>
                  </a:lnTo>
                  <a:cubicBezTo>
                    <a:pt x="4587769" y="2144222"/>
                    <a:pt x="4606819" y="2125172"/>
                    <a:pt x="4606819" y="2101043"/>
                  </a:cubicBezTo>
                  <a:lnTo>
                    <a:pt x="4606819" y="40640"/>
                  </a:lnTo>
                  <a:cubicBezTo>
                    <a:pt x="4606819" y="21590"/>
                    <a:pt x="4594119" y="6350"/>
                    <a:pt x="4577609" y="0"/>
                  </a:cubicBezTo>
                  <a:lnTo>
                    <a:pt x="4577609" y="2057863"/>
                  </a:lnTo>
                  <a:cubicBezTo>
                    <a:pt x="4577609" y="2088343"/>
                    <a:pt x="4552209" y="2113743"/>
                    <a:pt x="4521729" y="2113743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4609359" cy="2146763"/>
            </a:xfrm>
            <a:custGeom>
              <a:avLst/>
              <a:gdLst/>
              <a:ahLst/>
              <a:cxnLst/>
              <a:rect r="r" b="b" t="t" l="l"/>
              <a:pathLst>
                <a:path h="2146763" w="4609359">
                  <a:moveTo>
                    <a:pt x="43180" y="2146763"/>
                  </a:moveTo>
                  <a:lnTo>
                    <a:pt x="4566179" y="2146763"/>
                  </a:lnTo>
                  <a:cubicBezTo>
                    <a:pt x="4590309" y="2146763"/>
                    <a:pt x="4609359" y="2127713"/>
                    <a:pt x="4609359" y="2103583"/>
                  </a:cubicBezTo>
                  <a:lnTo>
                    <a:pt x="4609359" y="43180"/>
                  </a:lnTo>
                  <a:cubicBezTo>
                    <a:pt x="4609359" y="19050"/>
                    <a:pt x="4590309" y="0"/>
                    <a:pt x="456617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103583"/>
                  </a:lnTo>
                  <a:cubicBezTo>
                    <a:pt x="0" y="2127713"/>
                    <a:pt x="19050" y="2146763"/>
                    <a:pt x="43180" y="21467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76669" cy="2215342"/>
            </a:xfrm>
            <a:custGeom>
              <a:avLst/>
              <a:gdLst/>
              <a:ahLst/>
              <a:cxnLst/>
              <a:rect r="r" b="b" t="t" l="l"/>
              <a:pathLst>
                <a:path h="2215342" w="4676669">
                  <a:moveTo>
                    <a:pt x="4633489" y="44450"/>
                  </a:moveTo>
                  <a:cubicBezTo>
                    <a:pt x="4628409" y="19050"/>
                    <a:pt x="4605549" y="0"/>
                    <a:pt x="457887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116283"/>
                  </a:lnTo>
                  <a:cubicBezTo>
                    <a:pt x="0" y="2142953"/>
                    <a:pt x="17780" y="2164542"/>
                    <a:pt x="43180" y="2170892"/>
                  </a:cubicBezTo>
                  <a:cubicBezTo>
                    <a:pt x="48260" y="2196292"/>
                    <a:pt x="71120" y="2215342"/>
                    <a:pt x="97790" y="2215342"/>
                  </a:cubicBezTo>
                  <a:lnTo>
                    <a:pt x="4620789" y="2215342"/>
                  </a:lnTo>
                  <a:cubicBezTo>
                    <a:pt x="4651269" y="2215342"/>
                    <a:pt x="4676669" y="2189942"/>
                    <a:pt x="4676669" y="2159463"/>
                  </a:cubicBezTo>
                  <a:lnTo>
                    <a:pt x="4676669" y="99060"/>
                  </a:lnTo>
                  <a:cubicBezTo>
                    <a:pt x="4676669" y="72390"/>
                    <a:pt x="4658889" y="50800"/>
                    <a:pt x="4633489" y="44450"/>
                  </a:cubicBezTo>
                  <a:close/>
                  <a:moveTo>
                    <a:pt x="12700" y="2116283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578879" y="12700"/>
                  </a:lnTo>
                  <a:cubicBezTo>
                    <a:pt x="4603009" y="12700"/>
                    <a:pt x="4622059" y="31750"/>
                    <a:pt x="4622059" y="55880"/>
                  </a:cubicBezTo>
                  <a:lnTo>
                    <a:pt x="4622059" y="2116283"/>
                  </a:lnTo>
                  <a:cubicBezTo>
                    <a:pt x="4622059" y="2140413"/>
                    <a:pt x="4603009" y="2159463"/>
                    <a:pt x="4578879" y="2159463"/>
                  </a:cubicBezTo>
                  <a:lnTo>
                    <a:pt x="55880" y="2159463"/>
                  </a:lnTo>
                  <a:cubicBezTo>
                    <a:pt x="31750" y="2159463"/>
                    <a:pt x="12700" y="2140413"/>
                    <a:pt x="12700" y="2116283"/>
                  </a:cubicBezTo>
                  <a:close/>
                  <a:moveTo>
                    <a:pt x="4663969" y="2159463"/>
                  </a:moveTo>
                  <a:cubicBezTo>
                    <a:pt x="4663969" y="2183592"/>
                    <a:pt x="4644919" y="2202642"/>
                    <a:pt x="4620789" y="2202642"/>
                  </a:cubicBezTo>
                  <a:lnTo>
                    <a:pt x="97790" y="2202642"/>
                  </a:lnTo>
                  <a:cubicBezTo>
                    <a:pt x="78740" y="2202642"/>
                    <a:pt x="62230" y="2189942"/>
                    <a:pt x="57150" y="2172163"/>
                  </a:cubicBezTo>
                  <a:lnTo>
                    <a:pt x="4578879" y="2172163"/>
                  </a:lnTo>
                  <a:cubicBezTo>
                    <a:pt x="4609359" y="2172163"/>
                    <a:pt x="4634759" y="2146763"/>
                    <a:pt x="4634759" y="2116283"/>
                  </a:cubicBezTo>
                  <a:lnTo>
                    <a:pt x="4634759" y="58420"/>
                  </a:lnTo>
                  <a:cubicBezTo>
                    <a:pt x="4651269" y="64770"/>
                    <a:pt x="4663969" y="80010"/>
                    <a:pt x="4663969" y="99060"/>
                  </a:cubicBezTo>
                  <a:lnTo>
                    <a:pt x="4663969" y="2159463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434511" y="4838433"/>
            <a:ext cx="2428215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-Base de données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4511" y="5334883"/>
            <a:ext cx="3320803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-Configuration Arduino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25267" y="6672826"/>
            <a:ext cx="3666665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-Configuration Node-Red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7034" y="5304714"/>
            <a:ext cx="21715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Abdessamad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17824" y="5578723"/>
            <a:ext cx="4810737" cy="2766224"/>
            <a:chOff x="0" y="0"/>
            <a:chExt cx="5514799" cy="31710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7150" y="58420"/>
              <a:ext cx="5444949" cy="3099947"/>
            </a:xfrm>
            <a:custGeom>
              <a:avLst/>
              <a:gdLst/>
              <a:ahLst/>
              <a:cxnLst/>
              <a:rect r="r" b="b" t="t" l="l"/>
              <a:pathLst>
                <a:path h="3099947" w="5444949">
                  <a:moveTo>
                    <a:pt x="5359858" y="3069467"/>
                  </a:moveTo>
                  <a:lnTo>
                    <a:pt x="0" y="3069467"/>
                  </a:lnTo>
                  <a:cubicBezTo>
                    <a:pt x="5080" y="3087247"/>
                    <a:pt x="21590" y="3099947"/>
                    <a:pt x="40640" y="3099947"/>
                  </a:cubicBezTo>
                  <a:lnTo>
                    <a:pt x="5401769" y="3099947"/>
                  </a:lnTo>
                  <a:cubicBezTo>
                    <a:pt x="5425899" y="3099947"/>
                    <a:pt x="5444949" y="3080897"/>
                    <a:pt x="5444949" y="3056767"/>
                  </a:cubicBezTo>
                  <a:lnTo>
                    <a:pt x="5444949" y="40640"/>
                  </a:lnTo>
                  <a:cubicBezTo>
                    <a:pt x="5444949" y="21590"/>
                    <a:pt x="5432249" y="6350"/>
                    <a:pt x="5415738" y="0"/>
                  </a:cubicBezTo>
                  <a:lnTo>
                    <a:pt x="5415738" y="3013587"/>
                  </a:lnTo>
                  <a:cubicBezTo>
                    <a:pt x="5415738" y="3044067"/>
                    <a:pt x="5390338" y="3069467"/>
                    <a:pt x="5359858" y="3069467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5447488" cy="3102487"/>
            </a:xfrm>
            <a:custGeom>
              <a:avLst/>
              <a:gdLst/>
              <a:ahLst/>
              <a:cxnLst/>
              <a:rect r="r" b="b" t="t" l="l"/>
              <a:pathLst>
                <a:path h="3102487" w="5447488">
                  <a:moveTo>
                    <a:pt x="43180" y="3102487"/>
                  </a:moveTo>
                  <a:lnTo>
                    <a:pt x="5404308" y="3102487"/>
                  </a:lnTo>
                  <a:cubicBezTo>
                    <a:pt x="5428438" y="3102487"/>
                    <a:pt x="5447488" y="3083437"/>
                    <a:pt x="5447488" y="3059307"/>
                  </a:cubicBezTo>
                  <a:lnTo>
                    <a:pt x="5447488" y="43180"/>
                  </a:lnTo>
                  <a:cubicBezTo>
                    <a:pt x="5447488" y="19050"/>
                    <a:pt x="5428438" y="0"/>
                    <a:pt x="540430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059307"/>
                  </a:lnTo>
                  <a:cubicBezTo>
                    <a:pt x="0" y="3083437"/>
                    <a:pt x="19050" y="3102487"/>
                    <a:pt x="43180" y="31024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14799" cy="3171067"/>
            </a:xfrm>
            <a:custGeom>
              <a:avLst/>
              <a:gdLst/>
              <a:ahLst/>
              <a:cxnLst/>
              <a:rect r="r" b="b" t="t" l="l"/>
              <a:pathLst>
                <a:path h="3171067" w="5514799">
                  <a:moveTo>
                    <a:pt x="5471618" y="44450"/>
                  </a:moveTo>
                  <a:cubicBezTo>
                    <a:pt x="5466538" y="19050"/>
                    <a:pt x="5443679" y="0"/>
                    <a:pt x="541700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072007"/>
                  </a:lnTo>
                  <a:cubicBezTo>
                    <a:pt x="0" y="3098677"/>
                    <a:pt x="17780" y="3120267"/>
                    <a:pt x="43180" y="3126617"/>
                  </a:cubicBezTo>
                  <a:cubicBezTo>
                    <a:pt x="48260" y="3152017"/>
                    <a:pt x="71120" y="3171067"/>
                    <a:pt x="97790" y="3171067"/>
                  </a:cubicBezTo>
                  <a:lnTo>
                    <a:pt x="5458919" y="3171067"/>
                  </a:lnTo>
                  <a:cubicBezTo>
                    <a:pt x="5489399" y="3171067"/>
                    <a:pt x="5514799" y="3145667"/>
                    <a:pt x="5514799" y="3115187"/>
                  </a:cubicBezTo>
                  <a:lnTo>
                    <a:pt x="5514799" y="99060"/>
                  </a:lnTo>
                  <a:cubicBezTo>
                    <a:pt x="5514799" y="72390"/>
                    <a:pt x="5497018" y="50800"/>
                    <a:pt x="5471618" y="44450"/>
                  </a:cubicBezTo>
                  <a:close/>
                  <a:moveTo>
                    <a:pt x="12700" y="3072007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5417008" y="12700"/>
                  </a:lnTo>
                  <a:cubicBezTo>
                    <a:pt x="5441138" y="12700"/>
                    <a:pt x="5460188" y="31750"/>
                    <a:pt x="5460188" y="55880"/>
                  </a:cubicBezTo>
                  <a:lnTo>
                    <a:pt x="5460188" y="3072007"/>
                  </a:lnTo>
                  <a:cubicBezTo>
                    <a:pt x="5460188" y="3096137"/>
                    <a:pt x="5441138" y="3115187"/>
                    <a:pt x="5417008" y="3115187"/>
                  </a:cubicBezTo>
                  <a:lnTo>
                    <a:pt x="55880" y="3115187"/>
                  </a:lnTo>
                  <a:cubicBezTo>
                    <a:pt x="31750" y="3115187"/>
                    <a:pt x="12700" y="3096137"/>
                    <a:pt x="12700" y="3072007"/>
                  </a:cubicBezTo>
                  <a:close/>
                  <a:moveTo>
                    <a:pt x="5502099" y="3115187"/>
                  </a:moveTo>
                  <a:cubicBezTo>
                    <a:pt x="5502099" y="3139317"/>
                    <a:pt x="5483049" y="3158367"/>
                    <a:pt x="5458919" y="3158367"/>
                  </a:cubicBezTo>
                  <a:lnTo>
                    <a:pt x="97790" y="3158367"/>
                  </a:lnTo>
                  <a:cubicBezTo>
                    <a:pt x="78740" y="3158367"/>
                    <a:pt x="62230" y="3145667"/>
                    <a:pt x="57150" y="3127887"/>
                  </a:cubicBezTo>
                  <a:lnTo>
                    <a:pt x="5417008" y="3127887"/>
                  </a:lnTo>
                  <a:cubicBezTo>
                    <a:pt x="5447488" y="3127887"/>
                    <a:pt x="5472888" y="3102487"/>
                    <a:pt x="5472888" y="3072007"/>
                  </a:cubicBezTo>
                  <a:lnTo>
                    <a:pt x="5472888" y="58420"/>
                  </a:lnTo>
                  <a:cubicBezTo>
                    <a:pt x="5489399" y="64770"/>
                    <a:pt x="5502099" y="80010"/>
                    <a:pt x="5502099" y="99060"/>
                  </a:cubicBezTo>
                  <a:lnTo>
                    <a:pt x="5502099" y="3115187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537394" y="5651113"/>
            <a:ext cx="2171596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Enzo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5267" y="6198481"/>
            <a:ext cx="4073011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-Conception du Raspberry Pi3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54987" y="6356596"/>
            <a:ext cx="4073011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-Site Internet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55550" y="7638105"/>
            <a:ext cx="4073011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Connexion administrateur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55550" y="7245675"/>
            <a:ext cx="4073011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Visualisation des données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55550" y="6853245"/>
            <a:ext cx="4073011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101010"/>
                </a:solidFill>
                <a:latin typeface="Agrandir Bold"/>
              </a:rPr>
              <a:t>Maquette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1028700"/>
            <a:ext cx="16117722" cy="8229600"/>
            <a:chOff x="0" y="0"/>
            <a:chExt cx="31821557" cy="162478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6247872"/>
            </a:xfrm>
            <a:custGeom>
              <a:avLst/>
              <a:gdLst/>
              <a:ahLst/>
              <a:cxnLst/>
              <a:rect r="r" b="b" t="t" l="l"/>
              <a:pathLst>
                <a:path h="16247872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6123411"/>
                  </a:lnTo>
                  <a:cubicBezTo>
                    <a:pt x="31761866" y="16158972"/>
                    <a:pt x="31732658" y="16188181"/>
                    <a:pt x="31697098" y="16188181"/>
                  </a:cubicBezTo>
                  <a:lnTo>
                    <a:pt x="124460" y="16188181"/>
                  </a:lnTo>
                  <a:cubicBezTo>
                    <a:pt x="88900" y="16188181"/>
                    <a:pt x="59690" y="16158972"/>
                    <a:pt x="59690" y="1612341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123411"/>
                  </a:lnTo>
                  <a:cubicBezTo>
                    <a:pt x="0" y="16191992"/>
                    <a:pt x="55880" y="16247872"/>
                    <a:pt x="124460" y="16247872"/>
                  </a:cubicBezTo>
                  <a:lnTo>
                    <a:pt x="31697098" y="16247872"/>
                  </a:lnTo>
                  <a:cubicBezTo>
                    <a:pt x="31765677" y="16247872"/>
                    <a:pt x="31821558" y="16191992"/>
                    <a:pt x="31821558" y="16123411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1028700"/>
            <a:ext cx="16117722" cy="1160523"/>
            <a:chOff x="0" y="0"/>
            <a:chExt cx="21490297" cy="154736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490297" cy="1547364"/>
              <a:chOff x="0" y="0"/>
              <a:chExt cx="31091641" cy="223868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31750" y="31750"/>
                <a:ext cx="31028140" cy="2175189"/>
              </a:xfrm>
              <a:custGeom>
                <a:avLst/>
                <a:gdLst/>
                <a:ahLst/>
                <a:cxnLst/>
                <a:rect r="r" b="b" t="t" l="l"/>
                <a:pathLst>
                  <a:path h="2175189" w="31028140">
                    <a:moveTo>
                      <a:pt x="30935433" y="2175189"/>
                    </a:moveTo>
                    <a:lnTo>
                      <a:pt x="92710" y="2175189"/>
                    </a:lnTo>
                    <a:cubicBezTo>
                      <a:pt x="41910" y="2175189"/>
                      <a:pt x="0" y="2133279"/>
                      <a:pt x="0" y="208247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0934161" y="0"/>
                    </a:lnTo>
                    <a:cubicBezTo>
                      <a:pt x="30984961" y="0"/>
                      <a:pt x="31026872" y="41910"/>
                      <a:pt x="31026872" y="92710"/>
                    </a:cubicBezTo>
                    <a:lnTo>
                      <a:pt x="31026872" y="2081209"/>
                    </a:lnTo>
                    <a:cubicBezTo>
                      <a:pt x="31028140" y="2133279"/>
                      <a:pt x="30986233" y="2175189"/>
                      <a:pt x="30935433" y="217518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091640" cy="2238689"/>
              </a:xfrm>
              <a:custGeom>
                <a:avLst/>
                <a:gdLst/>
                <a:ahLst/>
                <a:cxnLst/>
                <a:rect r="r" b="b" t="t" l="l"/>
                <a:pathLst>
                  <a:path h="2238689" w="31091640">
                    <a:moveTo>
                      <a:pt x="30967183" y="59690"/>
                    </a:moveTo>
                    <a:cubicBezTo>
                      <a:pt x="31002740" y="59690"/>
                      <a:pt x="31031951" y="88900"/>
                      <a:pt x="31031951" y="124460"/>
                    </a:cubicBezTo>
                    <a:lnTo>
                      <a:pt x="31031951" y="2114229"/>
                    </a:lnTo>
                    <a:cubicBezTo>
                      <a:pt x="31031951" y="2149789"/>
                      <a:pt x="31002740" y="2178999"/>
                      <a:pt x="30967183" y="2178999"/>
                    </a:cubicBezTo>
                    <a:lnTo>
                      <a:pt x="124460" y="2178999"/>
                    </a:lnTo>
                    <a:cubicBezTo>
                      <a:pt x="88900" y="2178999"/>
                      <a:pt x="59690" y="2149789"/>
                      <a:pt x="59690" y="211422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0967183" y="59690"/>
                    </a:lnTo>
                    <a:moveTo>
                      <a:pt x="3096718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114229"/>
                    </a:lnTo>
                    <a:cubicBezTo>
                      <a:pt x="0" y="2182809"/>
                      <a:pt x="55880" y="2238689"/>
                      <a:pt x="124460" y="2238689"/>
                    </a:cubicBezTo>
                    <a:lnTo>
                      <a:pt x="30967183" y="2238689"/>
                    </a:lnTo>
                    <a:cubicBezTo>
                      <a:pt x="31035761" y="2238689"/>
                      <a:pt x="31091640" y="2182809"/>
                      <a:pt x="31091640" y="2114229"/>
                    </a:cubicBezTo>
                    <a:lnTo>
                      <a:pt x="31091640" y="124460"/>
                    </a:lnTo>
                    <a:cubicBezTo>
                      <a:pt x="31091640" y="55880"/>
                      <a:pt x="31035761" y="0"/>
                      <a:pt x="3096718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0302666" y="620928"/>
              <a:ext cx="572613" cy="304989"/>
              <a:chOff x="0" y="0"/>
              <a:chExt cx="805931" cy="42926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-5080"/>
                <a:ext cx="805931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805931">
                    <a:moveTo>
                      <a:pt x="788152" y="187960"/>
                    </a:moveTo>
                    <a:lnTo>
                      <a:pt x="526531" y="11430"/>
                    </a:lnTo>
                    <a:cubicBezTo>
                      <a:pt x="508752" y="0"/>
                      <a:pt x="485891" y="3810"/>
                      <a:pt x="473191" y="21590"/>
                    </a:cubicBezTo>
                    <a:cubicBezTo>
                      <a:pt x="461761" y="39370"/>
                      <a:pt x="465572" y="62230"/>
                      <a:pt x="483352" y="74930"/>
                    </a:cubicBezTo>
                    <a:lnTo>
                      <a:pt x="642102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642102" y="257810"/>
                    </a:lnTo>
                    <a:lnTo>
                      <a:pt x="483352" y="364490"/>
                    </a:lnTo>
                    <a:cubicBezTo>
                      <a:pt x="465572" y="375920"/>
                      <a:pt x="461761" y="400050"/>
                      <a:pt x="473192" y="417830"/>
                    </a:cubicBezTo>
                    <a:cubicBezTo>
                      <a:pt x="480811" y="429260"/>
                      <a:pt x="492242" y="434340"/>
                      <a:pt x="504942" y="434340"/>
                    </a:cubicBezTo>
                    <a:cubicBezTo>
                      <a:pt x="512561" y="434340"/>
                      <a:pt x="520181" y="431800"/>
                      <a:pt x="526531" y="427990"/>
                    </a:cubicBezTo>
                    <a:lnTo>
                      <a:pt x="789422" y="251460"/>
                    </a:lnTo>
                    <a:cubicBezTo>
                      <a:pt x="799581" y="243840"/>
                      <a:pt x="805931" y="232410"/>
                      <a:pt x="805931" y="219710"/>
                    </a:cubicBezTo>
                    <a:cubicBezTo>
                      <a:pt x="805931" y="207010"/>
                      <a:pt x="799581" y="195580"/>
                      <a:pt x="788152" y="18796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58560" y="247224"/>
              <a:ext cx="740823" cy="1033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101010"/>
                  </a:solidFill>
                  <a:latin typeface="Horizon Bold"/>
                </a:rPr>
                <a:t>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71981" y="206968"/>
              <a:ext cx="9762084" cy="1009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101010"/>
                  </a:solidFill>
                  <a:latin typeface="Agrandir Bold"/>
                </a:rPr>
                <a:t>Diagramme de Gantt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705266" y="4895439"/>
            <a:ext cx="1410396" cy="5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9"/>
              </a:lnSpc>
            </a:pPr>
            <a:r>
              <a:rPr lang="en-US" sz="1715">
                <a:solidFill>
                  <a:srgbClr val="101010"/>
                </a:solidFill>
                <a:latin typeface="Agrandir"/>
              </a:rPr>
              <a:t>Saisissez votre idée ici.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976462" y="3176246"/>
            <a:ext cx="12335077" cy="5447630"/>
            <a:chOff x="0" y="0"/>
            <a:chExt cx="4695880" cy="20738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7150" y="58420"/>
              <a:ext cx="4626030" cy="2002756"/>
            </a:xfrm>
            <a:custGeom>
              <a:avLst/>
              <a:gdLst/>
              <a:ahLst/>
              <a:cxnLst/>
              <a:rect r="r" b="b" t="t" l="l"/>
              <a:pathLst>
                <a:path h="2002756" w="4626030">
                  <a:moveTo>
                    <a:pt x="4540940" y="1972276"/>
                  </a:moveTo>
                  <a:lnTo>
                    <a:pt x="0" y="1972276"/>
                  </a:lnTo>
                  <a:cubicBezTo>
                    <a:pt x="5080" y="1990056"/>
                    <a:pt x="21590" y="2002756"/>
                    <a:pt x="40640" y="2002756"/>
                  </a:cubicBezTo>
                  <a:lnTo>
                    <a:pt x="4582850" y="2002756"/>
                  </a:lnTo>
                  <a:cubicBezTo>
                    <a:pt x="4606980" y="2002756"/>
                    <a:pt x="4626030" y="1983706"/>
                    <a:pt x="4626030" y="1959576"/>
                  </a:cubicBezTo>
                  <a:lnTo>
                    <a:pt x="4626030" y="40640"/>
                  </a:lnTo>
                  <a:cubicBezTo>
                    <a:pt x="4626030" y="21590"/>
                    <a:pt x="4613330" y="6350"/>
                    <a:pt x="4596820" y="0"/>
                  </a:cubicBezTo>
                  <a:lnTo>
                    <a:pt x="4596820" y="1916396"/>
                  </a:lnTo>
                  <a:cubicBezTo>
                    <a:pt x="4596820" y="1946876"/>
                    <a:pt x="4571420" y="1972276"/>
                    <a:pt x="4540940" y="1972276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4628570" cy="2005296"/>
            </a:xfrm>
            <a:custGeom>
              <a:avLst/>
              <a:gdLst/>
              <a:ahLst/>
              <a:cxnLst/>
              <a:rect r="r" b="b" t="t" l="l"/>
              <a:pathLst>
                <a:path h="2005296" w="4628570">
                  <a:moveTo>
                    <a:pt x="43180" y="2005296"/>
                  </a:moveTo>
                  <a:lnTo>
                    <a:pt x="4585390" y="2005296"/>
                  </a:lnTo>
                  <a:cubicBezTo>
                    <a:pt x="4609520" y="2005296"/>
                    <a:pt x="4628570" y="1986246"/>
                    <a:pt x="4628570" y="1962116"/>
                  </a:cubicBezTo>
                  <a:lnTo>
                    <a:pt x="4628570" y="43180"/>
                  </a:lnTo>
                  <a:cubicBezTo>
                    <a:pt x="4628570" y="19050"/>
                    <a:pt x="4609520" y="0"/>
                    <a:pt x="4585390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962116"/>
                  </a:lnTo>
                  <a:cubicBezTo>
                    <a:pt x="0" y="1986246"/>
                    <a:pt x="19050" y="2005296"/>
                    <a:pt x="43180" y="20052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95880" cy="2073876"/>
            </a:xfrm>
            <a:custGeom>
              <a:avLst/>
              <a:gdLst/>
              <a:ahLst/>
              <a:cxnLst/>
              <a:rect r="r" b="b" t="t" l="l"/>
              <a:pathLst>
                <a:path h="2073876" w="4695880">
                  <a:moveTo>
                    <a:pt x="4652700" y="44450"/>
                  </a:moveTo>
                  <a:cubicBezTo>
                    <a:pt x="4647620" y="19050"/>
                    <a:pt x="4624760" y="0"/>
                    <a:pt x="459808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974816"/>
                  </a:lnTo>
                  <a:cubicBezTo>
                    <a:pt x="0" y="2001486"/>
                    <a:pt x="17780" y="2023076"/>
                    <a:pt x="43180" y="2029426"/>
                  </a:cubicBezTo>
                  <a:cubicBezTo>
                    <a:pt x="48260" y="2054826"/>
                    <a:pt x="71120" y="2073876"/>
                    <a:pt x="97790" y="2073876"/>
                  </a:cubicBezTo>
                  <a:lnTo>
                    <a:pt x="4640000" y="2073876"/>
                  </a:lnTo>
                  <a:cubicBezTo>
                    <a:pt x="4670480" y="2073876"/>
                    <a:pt x="4695880" y="2048476"/>
                    <a:pt x="4695880" y="2017996"/>
                  </a:cubicBezTo>
                  <a:lnTo>
                    <a:pt x="4695880" y="99060"/>
                  </a:lnTo>
                  <a:cubicBezTo>
                    <a:pt x="4695880" y="72390"/>
                    <a:pt x="4678100" y="50800"/>
                    <a:pt x="4652700" y="44450"/>
                  </a:cubicBezTo>
                  <a:close/>
                  <a:moveTo>
                    <a:pt x="12700" y="197481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598090" y="12700"/>
                  </a:lnTo>
                  <a:cubicBezTo>
                    <a:pt x="4622220" y="12700"/>
                    <a:pt x="4641270" y="31750"/>
                    <a:pt x="4641270" y="55880"/>
                  </a:cubicBezTo>
                  <a:lnTo>
                    <a:pt x="4641270" y="1974816"/>
                  </a:lnTo>
                  <a:cubicBezTo>
                    <a:pt x="4641270" y="1998946"/>
                    <a:pt x="4622220" y="2017996"/>
                    <a:pt x="4598090" y="2017996"/>
                  </a:cubicBezTo>
                  <a:lnTo>
                    <a:pt x="55880" y="2017996"/>
                  </a:lnTo>
                  <a:cubicBezTo>
                    <a:pt x="31750" y="2017996"/>
                    <a:pt x="12700" y="1998946"/>
                    <a:pt x="12700" y="1974816"/>
                  </a:cubicBezTo>
                  <a:close/>
                  <a:moveTo>
                    <a:pt x="4683180" y="2017996"/>
                  </a:moveTo>
                  <a:cubicBezTo>
                    <a:pt x="4683180" y="2042126"/>
                    <a:pt x="4664130" y="2061176"/>
                    <a:pt x="4640000" y="2061176"/>
                  </a:cubicBezTo>
                  <a:lnTo>
                    <a:pt x="97790" y="2061176"/>
                  </a:lnTo>
                  <a:cubicBezTo>
                    <a:pt x="78740" y="2061176"/>
                    <a:pt x="62230" y="2048476"/>
                    <a:pt x="57150" y="2030696"/>
                  </a:cubicBezTo>
                  <a:lnTo>
                    <a:pt x="4598090" y="2030696"/>
                  </a:lnTo>
                  <a:cubicBezTo>
                    <a:pt x="4628570" y="2030696"/>
                    <a:pt x="4653970" y="2005296"/>
                    <a:pt x="4653970" y="1974816"/>
                  </a:cubicBezTo>
                  <a:lnTo>
                    <a:pt x="4653970" y="58420"/>
                  </a:lnTo>
                  <a:cubicBezTo>
                    <a:pt x="4670480" y="64770"/>
                    <a:pt x="4683180" y="80010"/>
                    <a:pt x="4683180" y="99060"/>
                  </a:cubicBezTo>
                  <a:lnTo>
                    <a:pt x="4683180" y="2017996"/>
                  </a:ln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3364046" y="3467055"/>
            <a:ext cx="11559909" cy="4866012"/>
          </a:xfrm>
          <a:custGeom>
            <a:avLst/>
            <a:gdLst/>
            <a:ahLst/>
            <a:cxnLst/>
            <a:rect r="r" b="b" t="t" l="l"/>
            <a:pathLst>
              <a:path h="4866012" w="11559909">
                <a:moveTo>
                  <a:pt x="0" y="0"/>
                </a:moveTo>
                <a:lnTo>
                  <a:pt x="11559908" y="0"/>
                </a:lnTo>
                <a:lnTo>
                  <a:pt x="11559908" y="4866013"/>
                </a:lnTo>
                <a:lnTo>
                  <a:pt x="0" y="486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139" y="3164425"/>
            <a:ext cx="16117722" cy="6093875"/>
            <a:chOff x="0" y="0"/>
            <a:chExt cx="31821557" cy="12031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821558" cy="12031265"/>
            </a:xfrm>
            <a:custGeom>
              <a:avLst/>
              <a:gdLst/>
              <a:ahLst/>
              <a:cxnLst/>
              <a:rect r="r" b="b" t="t" l="l"/>
              <a:pathLst>
                <a:path h="12031265" w="31821558">
                  <a:moveTo>
                    <a:pt x="31697098" y="59690"/>
                  </a:moveTo>
                  <a:cubicBezTo>
                    <a:pt x="31732658" y="59690"/>
                    <a:pt x="31761866" y="88900"/>
                    <a:pt x="31761866" y="124460"/>
                  </a:cubicBezTo>
                  <a:lnTo>
                    <a:pt x="31761866" y="11906805"/>
                  </a:lnTo>
                  <a:cubicBezTo>
                    <a:pt x="31761866" y="11942365"/>
                    <a:pt x="31732658" y="11971575"/>
                    <a:pt x="31697098" y="11971575"/>
                  </a:cubicBezTo>
                  <a:lnTo>
                    <a:pt x="124460" y="11971575"/>
                  </a:lnTo>
                  <a:cubicBezTo>
                    <a:pt x="88900" y="11971575"/>
                    <a:pt x="59690" y="11942365"/>
                    <a:pt x="59690" y="1190680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1697098" y="59690"/>
                  </a:lnTo>
                  <a:moveTo>
                    <a:pt x="316970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06805"/>
                  </a:lnTo>
                  <a:cubicBezTo>
                    <a:pt x="0" y="11975385"/>
                    <a:pt x="55880" y="12031265"/>
                    <a:pt x="124460" y="12031265"/>
                  </a:cubicBezTo>
                  <a:lnTo>
                    <a:pt x="31697098" y="12031265"/>
                  </a:lnTo>
                  <a:cubicBezTo>
                    <a:pt x="31765677" y="12031265"/>
                    <a:pt x="31821558" y="11975385"/>
                    <a:pt x="31821558" y="11906805"/>
                  </a:cubicBezTo>
                  <a:lnTo>
                    <a:pt x="31821558" y="124460"/>
                  </a:lnTo>
                  <a:cubicBezTo>
                    <a:pt x="31821558" y="55880"/>
                    <a:pt x="31765677" y="0"/>
                    <a:pt x="31697098" y="0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5139" y="3164425"/>
            <a:ext cx="16117722" cy="596442"/>
            <a:chOff x="0" y="0"/>
            <a:chExt cx="31091641" cy="1150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1028140" cy="1087058"/>
            </a:xfrm>
            <a:custGeom>
              <a:avLst/>
              <a:gdLst/>
              <a:ahLst/>
              <a:cxnLst/>
              <a:rect r="r" b="b" t="t" l="l"/>
              <a:pathLst>
                <a:path h="1087058" w="31028140">
                  <a:moveTo>
                    <a:pt x="30935433" y="1087058"/>
                  </a:moveTo>
                  <a:lnTo>
                    <a:pt x="92710" y="1087058"/>
                  </a:lnTo>
                  <a:cubicBezTo>
                    <a:pt x="41910" y="1087058"/>
                    <a:pt x="0" y="1045148"/>
                    <a:pt x="0" y="9943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0934161" y="0"/>
                  </a:lnTo>
                  <a:cubicBezTo>
                    <a:pt x="30984961" y="0"/>
                    <a:pt x="31026872" y="41910"/>
                    <a:pt x="31026872" y="92710"/>
                  </a:cubicBezTo>
                  <a:lnTo>
                    <a:pt x="31026872" y="993078"/>
                  </a:lnTo>
                  <a:cubicBezTo>
                    <a:pt x="31028140" y="1045148"/>
                    <a:pt x="30986233" y="1087058"/>
                    <a:pt x="30935433" y="108705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91640" cy="1150558"/>
            </a:xfrm>
            <a:custGeom>
              <a:avLst/>
              <a:gdLst/>
              <a:ahLst/>
              <a:cxnLst/>
              <a:rect r="r" b="b" t="t" l="l"/>
              <a:pathLst>
                <a:path h="1150558" w="31091640">
                  <a:moveTo>
                    <a:pt x="30967183" y="59690"/>
                  </a:moveTo>
                  <a:cubicBezTo>
                    <a:pt x="31002740" y="59690"/>
                    <a:pt x="31031951" y="88900"/>
                    <a:pt x="31031951" y="124460"/>
                  </a:cubicBezTo>
                  <a:lnTo>
                    <a:pt x="31031951" y="1026098"/>
                  </a:lnTo>
                  <a:cubicBezTo>
                    <a:pt x="31031951" y="1061658"/>
                    <a:pt x="31002740" y="1090868"/>
                    <a:pt x="30967183" y="1090868"/>
                  </a:cubicBezTo>
                  <a:lnTo>
                    <a:pt x="124460" y="1090868"/>
                  </a:lnTo>
                  <a:cubicBezTo>
                    <a:pt x="88900" y="1090868"/>
                    <a:pt x="59690" y="1061658"/>
                    <a:pt x="59690" y="10260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967183" y="59690"/>
                  </a:lnTo>
                  <a:moveTo>
                    <a:pt x="3096718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26098"/>
                  </a:lnTo>
                  <a:cubicBezTo>
                    <a:pt x="0" y="1094678"/>
                    <a:pt x="55880" y="1150558"/>
                    <a:pt x="124460" y="1150558"/>
                  </a:cubicBezTo>
                  <a:lnTo>
                    <a:pt x="30967183" y="1150558"/>
                  </a:lnTo>
                  <a:cubicBezTo>
                    <a:pt x="31035761" y="1150558"/>
                    <a:pt x="31091640" y="1094678"/>
                    <a:pt x="31091640" y="1026098"/>
                  </a:cubicBezTo>
                  <a:lnTo>
                    <a:pt x="31091640" y="124460"/>
                  </a:lnTo>
                  <a:cubicBezTo>
                    <a:pt x="31091640" y="55880"/>
                    <a:pt x="31035761" y="0"/>
                    <a:pt x="30967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210899" y="1017304"/>
            <a:ext cx="3179923" cy="1494518"/>
            <a:chOff x="0" y="0"/>
            <a:chExt cx="4223394" cy="19849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150" y="58420"/>
              <a:ext cx="4153544" cy="1913814"/>
            </a:xfrm>
            <a:custGeom>
              <a:avLst/>
              <a:gdLst/>
              <a:ahLst/>
              <a:cxnLst/>
              <a:rect r="r" b="b" t="t" l="l"/>
              <a:pathLst>
                <a:path h="1913814" w="4153544">
                  <a:moveTo>
                    <a:pt x="4068454" y="1883334"/>
                  </a:moveTo>
                  <a:lnTo>
                    <a:pt x="0" y="1883334"/>
                  </a:lnTo>
                  <a:cubicBezTo>
                    <a:pt x="5080" y="1901114"/>
                    <a:pt x="21590" y="1913814"/>
                    <a:pt x="40640" y="1913814"/>
                  </a:cubicBezTo>
                  <a:lnTo>
                    <a:pt x="4110364" y="1913814"/>
                  </a:lnTo>
                  <a:cubicBezTo>
                    <a:pt x="4134494" y="1913814"/>
                    <a:pt x="4153544" y="1894764"/>
                    <a:pt x="4153544" y="1870634"/>
                  </a:cubicBezTo>
                  <a:lnTo>
                    <a:pt x="4153544" y="40640"/>
                  </a:lnTo>
                  <a:cubicBezTo>
                    <a:pt x="4153544" y="21590"/>
                    <a:pt x="4140844" y="6350"/>
                    <a:pt x="4124334" y="0"/>
                  </a:cubicBezTo>
                  <a:lnTo>
                    <a:pt x="4124334" y="1827454"/>
                  </a:lnTo>
                  <a:cubicBezTo>
                    <a:pt x="4124334" y="1857934"/>
                    <a:pt x="4098934" y="1883334"/>
                    <a:pt x="4068454" y="1883334"/>
                  </a:cubicBezTo>
                  <a:close/>
                </a:path>
              </a:pathLst>
            </a:custGeom>
            <a:solidFill>
              <a:srgbClr val="FFF2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4156084" cy="1916354"/>
            </a:xfrm>
            <a:custGeom>
              <a:avLst/>
              <a:gdLst/>
              <a:ahLst/>
              <a:cxnLst/>
              <a:rect r="r" b="b" t="t" l="l"/>
              <a:pathLst>
                <a:path h="1916354" w="4156084">
                  <a:moveTo>
                    <a:pt x="43180" y="1916354"/>
                  </a:moveTo>
                  <a:lnTo>
                    <a:pt x="4112904" y="1916354"/>
                  </a:lnTo>
                  <a:cubicBezTo>
                    <a:pt x="4137034" y="1916354"/>
                    <a:pt x="4156084" y="1897304"/>
                    <a:pt x="4156084" y="1873174"/>
                  </a:cubicBezTo>
                  <a:lnTo>
                    <a:pt x="4156084" y="43180"/>
                  </a:lnTo>
                  <a:cubicBezTo>
                    <a:pt x="4156084" y="19050"/>
                    <a:pt x="4137034" y="0"/>
                    <a:pt x="4112904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873174"/>
                  </a:lnTo>
                  <a:cubicBezTo>
                    <a:pt x="0" y="1897304"/>
                    <a:pt x="19050" y="1916354"/>
                    <a:pt x="43180" y="19163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23394" cy="1984934"/>
            </a:xfrm>
            <a:custGeom>
              <a:avLst/>
              <a:gdLst/>
              <a:ahLst/>
              <a:cxnLst/>
              <a:rect r="r" b="b" t="t" l="l"/>
              <a:pathLst>
                <a:path h="1984934" w="4223394">
                  <a:moveTo>
                    <a:pt x="4180214" y="44450"/>
                  </a:moveTo>
                  <a:cubicBezTo>
                    <a:pt x="4175134" y="19050"/>
                    <a:pt x="4152274" y="0"/>
                    <a:pt x="4125604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885874"/>
                  </a:lnTo>
                  <a:cubicBezTo>
                    <a:pt x="0" y="1912544"/>
                    <a:pt x="17780" y="1934134"/>
                    <a:pt x="43180" y="1940484"/>
                  </a:cubicBezTo>
                  <a:cubicBezTo>
                    <a:pt x="48260" y="1965884"/>
                    <a:pt x="71120" y="1984934"/>
                    <a:pt x="97790" y="1984934"/>
                  </a:cubicBezTo>
                  <a:lnTo>
                    <a:pt x="4167514" y="1984934"/>
                  </a:lnTo>
                  <a:cubicBezTo>
                    <a:pt x="4197994" y="1984934"/>
                    <a:pt x="4223394" y="1959534"/>
                    <a:pt x="4223394" y="1929054"/>
                  </a:cubicBezTo>
                  <a:lnTo>
                    <a:pt x="4223394" y="99060"/>
                  </a:lnTo>
                  <a:cubicBezTo>
                    <a:pt x="4223394" y="72390"/>
                    <a:pt x="4205614" y="50800"/>
                    <a:pt x="4180214" y="44450"/>
                  </a:cubicBezTo>
                  <a:close/>
                  <a:moveTo>
                    <a:pt x="12700" y="1885874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4125604" y="12700"/>
                  </a:lnTo>
                  <a:cubicBezTo>
                    <a:pt x="4149734" y="12700"/>
                    <a:pt x="4168784" y="31750"/>
                    <a:pt x="4168784" y="55880"/>
                  </a:cubicBezTo>
                  <a:lnTo>
                    <a:pt x="4168784" y="1885874"/>
                  </a:lnTo>
                  <a:cubicBezTo>
                    <a:pt x="4168784" y="1910004"/>
                    <a:pt x="4149734" y="1929054"/>
                    <a:pt x="4125604" y="1929054"/>
                  </a:cubicBezTo>
                  <a:lnTo>
                    <a:pt x="55880" y="1929054"/>
                  </a:lnTo>
                  <a:cubicBezTo>
                    <a:pt x="31750" y="1929054"/>
                    <a:pt x="12700" y="1910004"/>
                    <a:pt x="12700" y="1885874"/>
                  </a:cubicBezTo>
                  <a:close/>
                  <a:moveTo>
                    <a:pt x="4210694" y="1929054"/>
                  </a:moveTo>
                  <a:cubicBezTo>
                    <a:pt x="4210694" y="1953184"/>
                    <a:pt x="4191644" y="1972234"/>
                    <a:pt x="4167514" y="1972234"/>
                  </a:cubicBezTo>
                  <a:lnTo>
                    <a:pt x="97790" y="1972234"/>
                  </a:lnTo>
                  <a:cubicBezTo>
                    <a:pt x="78740" y="1972234"/>
                    <a:pt x="62230" y="1959534"/>
                    <a:pt x="57150" y="1941754"/>
                  </a:cubicBezTo>
                  <a:lnTo>
                    <a:pt x="4125604" y="1941754"/>
                  </a:lnTo>
                  <a:cubicBezTo>
                    <a:pt x="4156084" y="1941754"/>
                    <a:pt x="4181484" y="1916354"/>
                    <a:pt x="4181484" y="1885874"/>
                  </a:cubicBezTo>
                  <a:lnTo>
                    <a:pt x="4181484" y="58420"/>
                  </a:lnTo>
                  <a:cubicBezTo>
                    <a:pt x="4197994" y="64770"/>
                    <a:pt x="4210694" y="80010"/>
                    <a:pt x="4210694" y="99060"/>
                  </a:cubicBezTo>
                  <a:lnTo>
                    <a:pt x="4210694" y="1929054"/>
                  </a:lnTo>
                  <a:close/>
                </a:path>
              </a:pathLst>
            </a:custGeom>
            <a:solidFill>
              <a:srgbClr val="FFF2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312138" y="3348276"/>
            <a:ext cx="429460" cy="228742"/>
            <a:chOff x="0" y="0"/>
            <a:chExt cx="805931" cy="4292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5080"/>
              <a:ext cx="805931" cy="434340"/>
            </a:xfrm>
            <a:custGeom>
              <a:avLst/>
              <a:gdLst/>
              <a:ahLst/>
              <a:cxnLst/>
              <a:rect r="r" b="b" t="t" l="l"/>
              <a:pathLst>
                <a:path h="434340" w="805931">
                  <a:moveTo>
                    <a:pt x="788152" y="187960"/>
                  </a:moveTo>
                  <a:lnTo>
                    <a:pt x="526531" y="11430"/>
                  </a:lnTo>
                  <a:cubicBezTo>
                    <a:pt x="508752" y="0"/>
                    <a:pt x="485891" y="3810"/>
                    <a:pt x="473191" y="21590"/>
                  </a:cubicBezTo>
                  <a:cubicBezTo>
                    <a:pt x="461761" y="39370"/>
                    <a:pt x="465572" y="62230"/>
                    <a:pt x="483352" y="74930"/>
                  </a:cubicBezTo>
                  <a:lnTo>
                    <a:pt x="6421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02" y="257810"/>
                  </a:lnTo>
                  <a:lnTo>
                    <a:pt x="483352" y="364490"/>
                  </a:lnTo>
                  <a:cubicBezTo>
                    <a:pt x="465572" y="375920"/>
                    <a:pt x="461761" y="400050"/>
                    <a:pt x="473192" y="417830"/>
                  </a:cubicBezTo>
                  <a:cubicBezTo>
                    <a:pt x="480811" y="429260"/>
                    <a:pt x="492242" y="434340"/>
                    <a:pt x="504942" y="434340"/>
                  </a:cubicBezTo>
                  <a:cubicBezTo>
                    <a:pt x="512561" y="434340"/>
                    <a:pt x="520181" y="431800"/>
                    <a:pt x="526531" y="427990"/>
                  </a:cubicBezTo>
                  <a:lnTo>
                    <a:pt x="789422" y="251460"/>
                  </a:lnTo>
                  <a:cubicBezTo>
                    <a:pt x="799581" y="243840"/>
                    <a:pt x="805931" y="232410"/>
                    <a:pt x="805931" y="219710"/>
                  </a:cubicBezTo>
                  <a:cubicBezTo>
                    <a:pt x="805931" y="207010"/>
                    <a:pt x="799581" y="195580"/>
                    <a:pt x="788152" y="187960"/>
                  </a:cubicBez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61108" y="1018477"/>
            <a:ext cx="2711318" cy="1493344"/>
            <a:chOff x="0" y="0"/>
            <a:chExt cx="3601020" cy="1983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7150" y="58420"/>
              <a:ext cx="3531170" cy="1912256"/>
            </a:xfrm>
            <a:custGeom>
              <a:avLst/>
              <a:gdLst/>
              <a:ahLst/>
              <a:cxnLst/>
              <a:rect r="r" b="b" t="t" l="l"/>
              <a:pathLst>
                <a:path h="1912256" w="3531170">
                  <a:moveTo>
                    <a:pt x="3446080" y="1881776"/>
                  </a:moveTo>
                  <a:lnTo>
                    <a:pt x="0" y="1881776"/>
                  </a:lnTo>
                  <a:cubicBezTo>
                    <a:pt x="5080" y="1899556"/>
                    <a:pt x="21590" y="1912256"/>
                    <a:pt x="40640" y="1912256"/>
                  </a:cubicBezTo>
                  <a:lnTo>
                    <a:pt x="3487990" y="1912256"/>
                  </a:lnTo>
                  <a:cubicBezTo>
                    <a:pt x="3512120" y="1912256"/>
                    <a:pt x="3531170" y="1893206"/>
                    <a:pt x="3531170" y="1869076"/>
                  </a:cubicBezTo>
                  <a:lnTo>
                    <a:pt x="3531170" y="40640"/>
                  </a:lnTo>
                  <a:cubicBezTo>
                    <a:pt x="3531170" y="21590"/>
                    <a:pt x="3518470" y="6350"/>
                    <a:pt x="3501960" y="0"/>
                  </a:cubicBezTo>
                  <a:lnTo>
                    <a:pt x="3501960" y="1825896"/>
                  </a:lnTo>
                  <a:cubicBezTo>
                    <a:pt x="3501960" y="1856376"/>
                    <a:pt x="3476560" y="1881776"/>
                    <a:pt x="3446080" y="1881776"/>
                  </a:cubicBezTo>
                  <a:close/>
                </a:path>
              </a:pathLst>
            </a:custGeom>
            <a:solidFill>
              <a:srgbClr val="57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3533710" cy="1914796"/>
            </a:xfrm>
            <a:custGeom>
              <a:avLst/>
              <a:gdLst/>
              <a:ahLst/>
              <a:cxnLst/>
              <a:rect r="r" b="b" t="t" l="l"/>
              <a:pathLst>
                <a:path h="1914796" w="3533710">
                  <a:moveTo>
                    <a:pt x="43180" y="1914796"/>
                  </a:moveTo>
                  <a:lnTo>
                    <a:pt x="3490530" y="1914796"/>
                  </a:lnTo>
                  <a:cubicBezTo>
                    <a:pt x="3514660" y="1914796"/>
                    <a:pt x="3533710" y="1895746"/>
                    <a:pt x="3533710" y="1871616"/>
                  </a:cubicBezTo>
                  <a:lnTo>
                    <a:pt x="3533710" y="43180"/>
                  </a:lnTo>
                  <a:cubicBezTo>
                    <a:pt x="3533710" y="19050"/>
                    <a:pt x="3514660" y="0"/>
                    <a:pt x="3490530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871616"/>
                  </a:lnTo>
                  <a:cubicBezTo>
                    <a:pt x="0" y="1895746"/>
                    <a:pt x="19050" y="1914796"/>
                    <a:pt x="43180" y="19147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01020" cy="1983376"/>
            </a:xfrm>
            <a:custGeom>
              <a:avLst/>
              <a:gdLst/>
              <a:ahLst/>
              <a:cxnLst/>
              <a:rect r="r" b="b" t="t" l="l"/>
              <a:pathLst>
                <a:path h="1983376" w="3601020">
                  <a:moveTo>
                    <a:pt x="3557840" y="44450"/>
                  </a:moveTo>
                  <a:cubicBezTo>
                    <a:pt x="3552760" y="19050"/>
                    <a:pt x="3529900" y="0"/>
                    <a:pt x="3503230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884316"/>
                  </a:lnTo>
                  <a:cubicBezTo>
                    <a:pt x="0" y="1910986"/>
                    <a:pt x="17780" y="1932576"/>
                    <a:pt x="43180" y="1938926"/>
                  </a:cubicBezTo>
                  <a:cubicBezTo>
                    <a:pt x="48260" y="1964326"/>
                    <a:pt x="71120" y="1983376"/>
                    <a:pt x="97790" y="1983376"/>
                  </a:cubicBezTo>
                  <a:lnTo>
                    <a:pt x="3545140" y="1983376"/>
                  </a:lnTo>
                  <a:cubicBezTo>
                    <a:pt x="3575620" y="1983376"/>
                    <a:pt x="3601020" y="1957976"/>
                    <a:pt x="3601020" y="1927496"/>
                  </a:cubicBezTo>
                  <a:lnTo>
                    <a:pt x="3601020" y="99060"/>
                  </a:lnTo>
                  <a:cubicBezTo>
                    <a:pt x="3601020" y="72390"/>
                    <a:pt x="3583240" y="50800"/>
                    <a:pt x="3557840" y="44450"/>
                  </a:cubicBezTo>
                  <a:close/>
                  <a:moveTo>
                    <a:pt x="12700" y="1884316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503230" y="12700"/>
                  </a:lnTo>
                  <a:cubicBezTo>
                    <a:pt x="3527360" y="12700"/>
                    <a:pt x="3546410" y="31750"/>
                    <a:pt x="3546410" y="55880"/>
                  </a:cubicBezTo>
                  <a:lnTo>
                    <a:pt x="3546410" y="1884316"/>
                  </a:lnTo>
                  <a:cubicBezTo>
                    <a:pt x="3546410" y="1908446"/>
                    <a:pt x="3527360" y="1927496"/>
                    <a:pt x="3503230" y="1927496"/>
                  </a:cubicBezTo>
                  <a:lnTo>
                    <a:pt x="55880" y="1927496"/>
                  </a:lnTo>
                  <a:cubicBezTo>
                    <a:pt x="31750" y="1927496"/>
                    <a:pt x="12700" y="1908446"/>
                    <a:pt x="12700" y="1884316"/>
                  </a:cubicBezTo>
                  <a:close/>
                  <a:moveTo>
                    <a:pt x="3588320" y="1927496"/>
                  </a:moveTo>
                  <a:cubicBezTo>
                    <a:pt x="3588320" y="1951626"/>
                    <a:pt x="3569270" y="1970676"/>
                    <a:pt x="3545140" y="1970676"/>
                  </a:cubicBezTo>
                  <a:lnTo>
                    <a:pt x="97790" y="1970676"/>
                  </a:lnTo>
                  <a:cubicBezTo>
                    <a:pt x="78740" y="1970676"/>
                    <a:pt x="62230" y="1957976"/>
                    <a:pt x="57150" y="1940196"/>
                  </a:cubicBezTo>
                  <a:lnTo>
                    <a:pt x="3503230" y="1940196"/>
                  </a:lnTo>
                  <a:cubicBezTo>
                    <a:pt x="3533710" y="1940196"/>
                    <a:pt x="3559110" y="1914796"/>
                    <a:pt x="3559110" y="1884316"/>
                  </a:cubicBezTo>
                  <a:lnTo>
                    <a:pt x="3559110" y="58420"/>
                  </a:lnTo>
                  <a:cubicBezTo>
                    <a:pt x="3575620" y="64770"/>
                    <a:pt x="3588320" y="80010"/>
                    <a:pt x="3588320" y="99060"/>
                  </a:cubicBezTo>
                  <a:lnTo>
                    <a:pt x="3588320" y="1927496"/>
                  </a:lnTo>
                  <a:close/>
                </a:path>
              </a:pathLst>
            </a:custGeom>
            <a:solidFill>
              <a:srgbClr val="57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380173" y="4114584"/>
            <a:ext cx="5619269" cy="4938145"/>
          </a:xfrm>
          <a:custGeom>
            <a:avLst/>
            <a:gdLst/>
            <a:ahLst/>
            <a:cxnLst/>
            <a:rect r="r" b="b" t="t" l="l"/>
            <a:pathLst>
              <a:path h="4938145" w="5619269">
                <a:moveTo>
                  <a:pt x="0" y="0"/>
                </a:moveTo>
                <a:lnTo>
                  <a:pt x="5619269" y="0"/>
                </a:lnTo>
                <a:lnTo>
                  <a:pt x="5619269" y="4938145"/>
                </a:lnTo>
                <a:lnTo>
                  <a:pt x="0" y="493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72045" y="4907168"/>
            <a:ext cx="2614418" cy="472663"/>
          </a:xfrm>
          <a:custGeom>
            <a:avLst/>
            <a:gdLst/>
            <a:ahLst/>
            <a:cxnLst/>
            <a:rect r="r" b="b" t="t" l="l"/>
            <a:pathLst>
              <a:path h="472663" w="2614418">
                <a:moveTo>
                  <a:pt x="0" y="0"/>
                </a:moveTo>
                <a:lnTo>
                  <a:pt x="2614418" y="0"/>
                </a:lnTo>
                <a:lnTo>
                  <a:pt x="2614418" y="472664"/>
                </a:lnTo>
                <a:lnTo>
                  <a:pt x="0" y="47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894198" y="4114584"/>
            <a:ext cx="4902106" cy="4700650"/>
          </a:xfrm>
          <a:custGeom>
            <a:avLst/>
            <a:gdLst/>
            <a:ahLst/>
            <a:cxnLst/>
            <a:rect r="r" b="b" t="t" l="l"/>
            <a:pathLst>
              <a:path h="4700650" w="4902106">
                <a:moveTo>
                  <a:pt x="0" y="0"/>
                </a:moveTo>
                <a:lnTo>
                  <a:pt x="4902107" y="0"/>
                </a:lnTo>
                <a:lnTo>
                  <a:pt x="4902107" y="4700649"/>
                </a:lnTo>
                <a:lnTo>
                  <a:pt x="0" y="470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85139" y="1186183"/>
            <a:ext cx="8209338" cy="4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>
                <a:solidFill>
                  <a:srgbClr val="FFFFFF"/>
                </a:solidFill>
                <a:latin typeface="Horizon Bold"/>
              </a:rPr>
              <a:t>TÂCHE D’ABDESSAMAD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38139" y="1398592"/>
            <a:ext cx="2302975" cy="67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-Configuration Raspberry Pi3</a:t>
            </a:r>
          </a:p>
          <a:p>
            <a:pPr>
              <a:lnSpc>
                <a:spcPts val="1711"/>
              </a:lnSpc>
            </a:pPr>
          </a:p>
          <a:p>
            <a:pPr marL="0" indent="0" lvl="0">
              <a:lnSpc>
                <a:spcPts val="1711"/>
              </a:lnSpc>
              <a:spcBef>
                <a:spcPct val="0"/>
              </a:spcBef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-Prise en main de Node-Red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61108" y="559718"/>
            <a:ext cx="2204736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ACCOMPLIS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10899" y="559718"/>
            <a:ext cx="2101239" cy="24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8"/>
              </a:lnSpc>
            </a:pPr>
            <a:r>
              <a:rPr lang="en-US" sz="1589">
                <a:solidFill>
                  <a:srgbClr val="FFFFFF"/>
                </a:solidFill>
                <a:latin typeface="Horizon Bold"/>
              </a:rPr>
              <a:t>RESTANTES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89748" y="1399179"/>
            <a:ext cx="2813113" cy="67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1"/>
              </a:lnSpc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-Interface Graphique avec Node-Red</a:t>
            </a:r>
          </a:p>
          <a:p>
            <a:pPr>
              <a:lnSpc>
                <a:spcPts val="1711"/>
              </a:lnSpc>
            </a:pPr>
          </a:p>
          <a:p>
            <a:pPr marL="0" indent="0" lvl="0">
              <a:lnSpc>
                <a:spcPts val="1711"/>
              </a:lnSpc>
              <a:spcBef>
                <a:spcPct val="0"/>
              </a:spcBef>
            </a:pPr>
            <a:r>
              <a:rPr lang="en-US" sz="1222">
                <a:solidFill>
                  <a:srgbClr val="101010"/>
                </a:solidFill>
                <a:latin typeface="Agrandir"/>
              </a:rPr>
              <a:t>-Installation de Graphana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DAGB23EkMn4</dc:identifier>
  <dcterms:modified xsi:type="dcterms:W3CDTF">2011-08-01T06:04:30Z</dcterms:modified>
  <cp:revision>1</cp:revision>
  <dc:title>Revue de Projet</dc:title>
</cp:coreProperties>
</file>